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notesMasterIdLst>
    <p:notesMasterId r:id="rId3"/>
  </p:notesMasterIdLst>
  <p:sldIdLst>
    <p:sldId id="256" r:id="rId2"/>
  </p:sldIdLst>
  <p:sldSz cx="10799763" cy="16559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ikael bohman" initials="mb" lastIdx="1" clrIdx="0">
    <p:extLst>
      <p:ext uri="{19B8F6BF-5375-455C-9EA6-DF929625EA0E}">
        <p15:presenceInfo xmlns:p15="http://schemas.microsoft.com/office/powerpoint/2012/main" userId="8cdef9ea8fc55e09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anmörkt format 2 - Dekorfär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Inget format, inget rutnät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85" autoAdjust="0"/>
    <p:restoredTop sz="94660"/>
  </p:normalViewPr>
  <p:slideViewPr>
    <p:cSldViewPr snapToGrid="0">
      <p:cViewPr>
        <p:scale>
          <a:sx n="100" d="100"/>
          <a:sy n="100" d="100"/>
        </p:scale>
        <p:origin x="312" y="-47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image1.png>
</file>

<file path=ppt/media/image2.png>
</file>

<file path=ppt/media/image3.png>
</file>

<file path=ppt/media/image4.png>
</file>

<file path=ppt/media/model3d1.glb>
</file>

<file path=ppt/media/model3d2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88E846-CB38-4245-9A45-99235E0D8B59}" type="datetimeFigureOut">
              <a:rPr lang="sv-SE" smtClean="0"/>
              <a:t>2019-01-01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2422525" y="1143000"/>
            <a:ext cx="20129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E83693-C7E4-411B-8232-0C26833DA83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902809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555120" rtl="0" eaLnBrk="1" latinLnBrk="0" hangingPunct="1">
      <a:defRPr sz="2041" kern="1200">
        <a:solidFill>
          <a:schemeClr val="tx1"/>
        </a:solidFill>
        <a:latin typeface="+mn-lt"/>
        <a:ea typeface="+mn-ea"/>
        <a:cs typeface="+mn-cs"/>
      </a:defRPr>
    </a:lvl1pPr>
    <a:lvl2pPr marL="777560" algn="l" defTabSz="1555120" rtl="0" eaLnBrk="1" latinLnBrk="0" hangingPunct="1">
      <a:defRPr sz="2041" kern="1200">
        <a:solidFill>
          <a:schemeClr val="tx1"/>
        </a:solidFill>
        <a:latin typeface="+mn-lt"/>
        <a:ea typeface="+mn-ea"/>
        <a:cs typeface="+mn-cs"/>
      </a:defRPr>
    </a:lvl2pPr>
    <a:lvl3pPr marL="1555120" algn="l" defTabSz="1555120" rtl="0" eaLnBrk="1" latinLnBrk="0" hangingPunct="1">
      <a:defRPr sz="2041" kern="1200">
        <a:solidFill>
          <a:schemeClr val="tx1"/>
        </a:solidFill>
        <a:latin typeface="+mn-lt"/>
        <a:ea typeface="+mn-ea"/>
        <a:cs typeface="+mn-cs"/>
      </a:defRPr>
    </a:lvl3pPr>
    <a:lvl4pPr marL="2332680" algn="l" defTabSz="1555120" rtl="0" eaLnBrk="1" latinLnBrk="0" hangingPunct="1">
      <a:defRPr sz="2041" kern="1200">
        <a:solidFill>
          <a:schemeClr val="tx1"/>
        </a:solidFill>
        <a:latin typeface="+mn-lt"/>
        <a:ea typeface="+mn-ea"/>
        <a:cs typeface="+mn-cs"/>
      </a:defRPr>
    </a:lvl4pPr>
    <a:lvl5pPr marL="3110240" algn="l" defTabSz="1555120" rtl="0" eaLnBrk="1" latinLnBrk="0" hangingPunct="1">
      <a:defRPr sz="2041" kern="1200">
        <a:solidFill>
          <a:schemeClr val="tx1"/>
        </a:solidFill>
        <a:latin typeface="+mn-lt"/>
        <a:ea typeface="+mn-ea"/>
        <a:cs typeface="+mn-cs"/>
      </a:defRPr>
    </a:lvl5pPr>
    <a:lvl6pPr marL="3887800" algn="l" defTabSz="1555120" rtl="0" eaLnBrk="1" latinLnBrk="0" hangingPunct="1">
      <a:defRPr sz="2041" kern="1200">
        <a:solidFill>
          <a:schemeClr val="tx1"/>
        </a:solidFill>
        <a:latin typeface="+mn-lt"/>
        <a:ea typeface="+mn-ea"/>
        <a:cs typeface="+mn-cs"/>
      </a:defRPr>
    </a:lvl6pPr>
    <a:lvl7pPr marL="4665360" algn="l" defTabSz="1555120" rtl="0" eaLnBrk="1" latinLnBrk="0" hangingPunct="1">
      <a:defRPr sz="2041" kern="1200">
        <a:solidFill>
          <a:schemeClr val="tx1"/>
        </a:solidFill>
        <a:latin typeface="+mn-lt"/>
        <a:ea typeface="+mn-ea"/>
        <a:cs typeface="+mn-cs"/>
      </a:defRPr>
    </a:lvl7pPr>
    <a:lvl8pPr marL="5442920" algn="l" defTabSz="1555120" rtl="0" eaLnBrk="1" latinLnBrk="0" hangingPunct="1">
      <a:defRPr sz="2041" kern="1200">
        <a:solidFill>
          <a:schemeClr val="tx1"/>
        </a:solidFill>
        <a:latin typeface="+mn-lt"/>
        <a:ea typeface="+mn-ea"/>
        <a:cs typeface="+mn-cs"/>
      </a:defRPr>
    </a:lvl8pPr>
    <a:lvl9pPr marL="6220480" algn="l" defTabSz="1555120" rtl="0" eaLnBrk="1" latinLnBrk="0" hangingPunct="1">
      <a:defRPr sz="204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9982" y="2710039"/>
            <a:ext cx="9179799" cy="5765059"/>
          </a:xfrm>
        </p:spPr>
        <p:txBody>
          <a:bodyPr anchor="b"/>
          <a:lstStyle>
            <a:lvl1pPr algn="ctr">
              <a:defRPr sz="7087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9971" y="8697421"/>
            <a:ext cx="8099822" cy="3997975"/>
          </a:xfrm>
        </p:spPr>
        <p:txBody>
          <a:bodyPr/>
          <a:lstStyle>
            <a:lvl1pPr marL="0" indent="0" algn="ctr">
              <a:buNone/>
              <a:defRPr sz="2835"/>
            </a:lvl1pPr>
            <a:lvl2pPr marL="539999" indent="0" algn="ctr">
              <a:buNone/>
              <a:defRPr sz="2362"/>
            </a:lvl2pPr>
            <a:lvl3pPr marL="1079998" indent="0" algn="ctr">
              <a:buNone/>
              <a:defRPr sz="2126"/>
            </a:lvl3pPr>
            <a:lvl4pPr marL="1619997" indent="0" algn="ctr">
              <a:buNone/>
              <a:defRPr sz="1890"/>
            </a:lvl4pPr>
            <a:lvl5pPr marL="2159996" indent="0" algn="ctr">
              <a:buNone/>
              <a:defRPr sz="1890"/>
            </a:lvl5pPr>
            <a:lvl6pPr marL="2699995" indent="0" algn="ctr">
              <a:buNone/>
              <a:defRPr sz="1890"/>
            </a:lvl6pPr>
            <a:lvl7pPr marL="3239994" indent="0" algn="ctr">
              <a:buNone/>
              <a:defRPr sz="1890"/>
            </a:lvl7pPr>
            <a:lvl8pPr marL="3779992" indent="0" algn="ctr">
              <a:buNone/>
              <a:defRPr sz="1890"/>
            </a:lvl8pPr>
            <a:lvl9pPr marL="4319991" indent="0" algn="ctr">
              <a:buNone/>
              <a:defRPr sz="1890"/>
            </a:lvl9pPr>
          </a:lstStyle>
          <a:p>
            <a:r>
              <a:rPr lang="sv-SE"/>
              <a:t>Klicka här för att ändra mall för underrubrikformat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55A31-0438-4EE6-8CC0-C827FD2B00CE}" type="datetimeFigureOut">
              <a:rPr lang="sv-SE" smtClean="0"/>
              <a:t>2019-01-01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9C005-C629-44D2-8A3E-C9EBE65F28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926147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55A31-0438-4EE6-8CC0-C827FD2B00CE}" type="datetimeFigureOut">
              <a:rPr lang="sv-SE" smtClean="0"/>
              <a:t>2019-01-01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9C005-C629-44D2-8A3E-C9EBE65F28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083362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8581" y="881625"/>
            <a:ext cx="2328699" cy="14033168"/>
          </a:xfrm>
        </p:spPr>
        <p:txBody>
          <a:bodyPr vert="eaVert"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2484" y="881625"/>
            <a:ext cx="6851100" cy="14033168"/>
          </a:xfrm>
        </p:spPr>
        <p:txBody>
          <a:bodyPr vert="eaVert"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55A31-0438-4EE6-8CC0-C827FD2B00CE}" type="datetimeFigureOut">
              <a:rPr lang="sv-SE" smtClean="0"/>
              <a:t>2019-01-01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9C005-C629-44D2-8A3E-C9EBE65F28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7630493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55A31-0438-4EE6-8CC0-C827FD2B00CE}" type="datetimeFigureOut">
              <a:rPr lang="sv-SE" smtClean="0"/>
              <a:t>2019-01-01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9C005-C629-44D2-8A3E-C9EBE65F28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289113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859" y="4128309"/>
            <a:ext cx="9314796" cy="6888171"/>
          </a:xfrm>
        </p:spPr>
        <p:txBody>
          <a:bodyPr anchor="b"/>
          <a:lstStyle>
            <a:lvl1pPr>
              <a:defRPr sz="7087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859" y="11081645"/>
            <a:ext cx="9314796" cy="3622327"/>
          </a:xfrm>
        </p:spPr>
        <p:txBody>
          <a:bodyPr/>
          <a:lstStyle>
            <a:lvl1pPr marL="0" indent="0">
              <a:buNone/>
              <a:defRPr sz="2835">
                <a:solidFill>
                  <a:schemeClr val="tx1"/>
                </a:solidFill>
              </a:defRPr>
            </a:lvl1pPr>
            <a:lvl2pPr marL="539999" indent="0">
              <a:buNone/>
              <a:defRPr sz="2362">
                <a:solidFill>
                  <a:schemeClr val="tx1">
                    <a:tint val="75000"/>
                  </a:schemeClr>
                </a:solidFill>
              </a:defRPr>
            </a:lvl2pPr>
            <a:lvl3pPr marL="1079998" indent="0">
              <a:buNone/>
              <a:defRPr sz="2126">
                <a:solidFill>
                  <a:schemeClr val="tx1">
                    <a:tint val="75000"/>
                  </a:schemeClr>
                </a:solidFill>
              </a:defRPr>
            </a:lvl3pPr>
            <a:lvl4pPr marL="1619997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4pPr>
            <a:lvl5pPr marL="2159996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5pPr>
            <a:lvl6pPr marL="2699995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6pPr>
            <a:lvl7pPr marL="3239994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7pPr>
            <a:lvl8pPr marL="3779992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8pPr>
            <a:lvl9pPr marL="4319991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55A31-0438-4EE6-8CC0-C827FD2B00CE}" type="datetimeFigureOut">
              <a:rPr lang="sv-SE" smtClean="0"/>
              <a:t>2019-01-01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9C005-C629-44D2-8A3E-C9EBE65F28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9348878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2484" y="4408124"/>
            <a:ext cx="4589899" cy="10506669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7380" y="4408124"/>
            <a:ext cx="4589899" cy="10506669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55A31-0438-4EE6-8CC0-C827FD2B00CE}" type="datetimeFigureOut">
              <a:rPr lang="sv-SE" smtClean="0"/>
              <a:t>2019-01-01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9C005-C629-44D2-8A3E-C9EBE65F28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846531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881629"/>
            <a:ext cx="9314796" cy="3200682"/>
          </a:xfrm>
        </p:spPr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892" y="4059308"/>
            <a:ext cx="4568805" cy="1989404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892" y="6048713"/>
            <a:ext cx="4568805" cy="8896745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7381" y="4059308"/>
            <a:ext cx="4591306" cy="1989404"/>
          </a:xfrm>
        </p:spPr>
        <p:txBody>
          <a:bodyPr anchor="b"/>
          <a:lstStyle>
            <a:lvl1pPr marL="0" indent="0">
              <a:buNone/>
              <a:defRPr sz="2835" b="1"/>
            </a:lvl1pPr>
            <a:lvl2pPr marL="539999" indent="0">
              <a:buNone/>
              <a:defRPr sz="2362" b="1"/>
            </a:lvl2pPr>
            <a:lvl3pPr marL="1079998" indent="0">
              <a:buNone/>
              <a:defRPr sz="2126" b="1"/>
            </a:lvl3pPr>
            <a:lvl4pPr marL="1619997" indent="0">
              <a:buNone/>
              <a:defRPr sz="1890" b="1"/>
            </a:lvl4pPr>
            <a:lvl5pPr marL="2159996" indent="0">
              <a:buNone/>
              <a:defRPr sz="1890" b="1"/>
            </a:lvl5pPr>
            <a:lvl6pPr marL="2699995" indent="0">
              <a:buNone/>
              <a:defRPr sz="1890" b="1"/>
            </a:lvl6pPr>
            <a:lvl7pPr marL="3239994" indent="0">
              <a:buNone/>
              <a:defRPr sz="1890" b="1"/>
            </a:lvl7pPr>
            <a:lvl8pPr marL="3779992" indent="0">
              <a:buNone/>
              <a:defRPr sz="1890" b="1"/>
            </a:lvl8pPr>
            <a:lvl9pPr marL="4319991" indent="0">
              <a:buNone/>
              <a:defRPr sz="1890" b="1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7381" y="6048713"/>
            <a:ext cx="4591306" cy="8896745"/>
          </a:xfrm>
        </p:spPr>
        <p:txBody>
          <a:bodyPr/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55A31-0438-4EE6-8CC0-C827FD2B00CE}" type="datetimeFigureOut">
              <a:rPr lang="sv-SE" smtClean="0"/>
              <a:t>2019-01-01</a:t>
            </a:fld>
            <a:endParaRPr lang="sv-S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9C005-C629-44D2-8A3E-C9EBE65F28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154935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55A31-0438-4EE6-8CC0-C827FD2B00CE}" type="datetimeFigureOut">
              <a:rPr lang="sv-SE" smtClean="0"/>
              <a:t>2019-01-01</a:t>
            </a:fld>
            <a:endParaRPr lang="sv-S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9C005-C629-44D2-8A3E-C9EBE65F28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16967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55A31-0438-4EE6-8CC0-C827FD2B00CE}" type="datetimeFigureOut">
              <a:rPr lang="sv-SE" smtClean="0"/>
              <a:t>2019-01-01</a:t>
            </a:fld>
            <a:endParaRPr lang="sv-S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9C005-C629-44D2-8A3E-C9EBE65F28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70792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ext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1103948"/>
            <a:ext cx="3483205" cy="3863816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91306" y="2384224"/>
            <a:ext cx="5467380" cy="11767774"/>
          </a:xfrm>
        </p:spPr>
        <p:txBody>
          <a:bodyPr/>
          <a:lstStyle>
            <a:lvl1pPr>
              <a:defRPr sz="3780"/>
            </a:lvl1pPr>
            <a:lvl2pPr>
              <a:defRPr sz="3307"/>
            </a:lvl2pPr>
            <a:lvl3pPr>
              <a:defRPr sz="2835"/>
            </a:lvl3pPr>
            <a:lvl4pPr>
              <a:defRPr sz="2362"/>
            </a:lvl4pPr>
            <a:lvl5pPr>
              <a:defRPr sz="2362"/>
            </a:lvl5pPr>
            <a:lvl6pPr>
              <a:defRPr sz="2362"/>
            </a:lvl6pPr>
            <a:lvl7pPr>
              <a:defRPr sz="2362"/>
            </a:lvl7pPr>
            <a:lvl8pPr>
              <a:defRPr sz="2362"/>
            </a:lvl8pPr>
            <a:lvl9pPr>
              <a:defRPr sz="2362"/>
            </a:lvl9pPr>
          </a:lstStyle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4967764"/>
            <a:ext cx="3483205" cy="9203397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55A31-0438-4EE6-8CC0-C827FD2B00CE}" type="datetimeFigureOut">
              <a:rPr lang="sv-SE" smtClean="0"/>
              <a:t>2019-01-01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9C005-C629-44D2-8A3E-C9EBE65F28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438458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890" y="1103948"/>
            <a:ext cx="3483205" cy="3863816"/>
          </a:xfrm>
        </p:spPr>
        <p:txBody>
          <a:bodyPr anchor="b"/>
          <a:lstStyle>
            <a:lvl1pPr>
              <a:defRPr sz="3780"/>
            </a:lvl1pPr>
          </a:lstStyle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91306" y="2384224"/>
            <a:ext cx="5467380" cy="11767774"/>
          </a:xfrm>
        </p:spPr>
        <p:txBody>
          <a:bodyPr anchor="t"/>
          <a:lstStyle>
            <a:lvl1pPr marL="0" indent="0">
              <a:buNone/>
              <a:defRPr sz="3780"/>
            </a:lvl1pPr>
            <a:lvl2pPr marL="539999" indent="0">
              <a:buNone/>
              <a:defRPr sz="3307"/>
            </a:lvl2pPr>
            <a:lvl3pPr marL="1079998" indent="0">
              <a:buNone/>
              <a:defRPr sz="2835"/>
            </a:lvl3pPr>
            <a:lvl4pPr marL="1619997" indent="0">
              <a:buNone/>
              <a:defRPr sz="2362"/>
            </a:lvl4pPr>
            <a:lvl5pPr marL="2159996" indent="0">
              <a:buNone/>
              <a:defRPr sz="2362"/>
            </a:lvl5pPr>
            <a:lvl6pPr marL="2699995" indent="0">
              <a:buNone/>
              <a:defRPr sz="2362"/>
            </a:lvl6pPr>
            <a:lvl7pPr marL="3239994" indent="0">
              <a:buNone/>
              <a:defRPr sz="2362"/>
            </a:lvl7pPr>
            <a:lvl8pPr marL="3779992" indent="0">
              <a:buNone/>
              <a:defRPr sz="2362"/>
            </a:lvl8pPr>
            <a:lvl9pPr marL="4319991" indent="0">
              <a:buNone/>
              <a:defRPr sz="2362"/>
            </a:lvl9pPr>
          </a:lstStyle>
          <a:p>
            <a:r>
              <a:rPr lang="sv-SE"/>
              <a:t>Klicka på ikonen för att lägga till en bild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890" y="4967764"/>
            <a:ext cx="3483205" cy="9203397"/>
          </a:xfrm>
        </p:spPr>
        <p:txBody>
          <a:bodyPr/>
          <a:lstStyle>
            <a:lvl1pPr marL="0" indent="0">
              <a:buNone/>
              <a:defRPr sz="1890"/>
            </a:lvl1pPr>
            <a:lvl2pPr marL="539999" indent="0">
              <a:buNone/>
              <a:defRPr sz="1654"/>
            </a:lvl2pPr>
            <a:lvl3pPr marL="1079998" indent="0">
              <a:buNone/>
              <a:defRPr sz="1417"/>
            </a:lvl3pPr>
            <a:lvl4pPr marL="1619997" indent="0">
              <a:buNone/>
              <a:defRPr sz="1181"/>
            </a:lvl4pPr>
            <a:lvl5pPr marL="2159996" indent="0">
              <a:buNone/>
              <a:defRPr sz="1181"/>
            </a:lvl5pPr>
            <a:lvl6pPr marL="2699995" indent="0">
              <a:buNone/>
              <a:defRPr sz="1181"/>
            </a:lvl6pPr>
            <a:lvl7pPr marL="3239994" indent="0">
              <a:buNone/>
              <a:defRPr sz="1181"/>
            </a:lvl7pPr>
            <a:lvl8pPr marL="3779992" indent="0">
              <a:buNone/>
              <a:defRPr sz="1181"/>
            </a:lvl8pPr>
            <a:lvl9pPr marL="4319991" indent="0">
              <a:buNone/>
              <a:defRPr sz="1181"/>
            </a:lvl9pPr>
          </a:lstStyle>
          <a:p>
            <a:pPr lvl="0"/>
            <a:r>
              <a:rPr lang="sv-SE"/>
              <a:t>Redigera format för bakgrundstext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55A31-0438-4EE6-8CC0-C827FD2B00CE}" type="datetimeFigureOut">
              <a:rPr lang="sv-SE" smtClean="0"/>
              <a:t>2019-01-01</a:t>
            </a:fld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9C005-C629-44D2-8A3E-C9EBE65F28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950002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2484" y="881629"/>
            <a:ext cx="9314796" cy="32006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mall för rubrikformat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2484" y="4408124"/>
            <a:ext cx="9314796" cy="105066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/>
              <a:t>Redigera format för bakgrundstext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2484" y="15347941"/>
            <a:ext cx="2429947" cy="8816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55A31-0438-4EE6-8CC0-C827FD2B00CE}" type="datetimeFigureOut">
              <a:rPr lang="sv-SE" smtClean="0"/>
              <a:t>2019-01-01</a:t>
            </a:fld>
            <a:endParaRPr lang="sv-S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7422" y="15347941"/>
            <a:ext cx="3644920" cy="8816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27332" y="15347941"/>
            <a:ext cx="2429947" cy="8816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17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B9C005-C629-44D2-8A3E-C9EBE65F282C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54466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1079998" rtl="0" eaLnBrk="1" latinLnBrk="0" hangingPunct="1">
        <a:lnSpc>
          <a:spcPct val="90000"/>
        </a:lnSpc>
        <a:spcBef>
          <a:spcPct val="0"/>
        </a:spcBef>
        <a:buNone/>
        <a:defRPr sz="519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69999" indent="-269999" algn="l" defTabSz="1079998" rtl="0" eaLnBrk="1" latinLnBrk="0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3307" kern="1200">
          <a:solidFill>
            <a:schemeClr val="tx1"/>
          </a:solidFill>
          <a:latin typeface="+mn-lt"/>
          <a:ea typeface="+mn-ea"/>
          <a:cs typeface="+mn-cs"/>
        </a:defRPr>
      </a:lvl1pPr>
      <a:lvl2pPr marL="809998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835" kern="1200">
          <a:solidFill>
            <a:schemeClr val="tx1"/>
          </a:solidFill>
          <a:latin typeface="+mn-lt"/>
          <a:ea typeface="+mn-ea"/>
          <a:cs typeface="+mn-cs"/>
        </a:defRPr>
      </a:lvl2pPr>
      <a:lvl3pPr marL="1349997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362" kern="1200">
          <a:solidFill>
            <a:schemeClr val="tx1"/>
          </a:solidFill>
          <a:latin typeface="+mn-lt"/>
          <a:ea typeface="+mn-ea"/>
          <a:cs typeface="+mn-cs"/>
        </a:defRPr>
      </a:lvl3pPr>
      <a:lvl4pPr marL="1889996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429995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969994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509993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4049992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589991" indent="-269999" algn="l" defTabSz="1079998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1pPr>
      <a:lvl2pPr marL="539999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2pPr>
      <a:lvl3pPr marL="1079998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3pPr>
      <a:lvl4pPr marL="1619997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4pPr>
      <a:lvl5pPr marL="2159996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5pPr>
      <a:lvl6pPr marL="2699995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6pPr>
      <a:lvl7pPr marL="3239994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7pPr>
      <a:lvl8pPr marL="3779992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8pPr>
      <a:lvl9pPr marL="4319991" algn="l" defTabSz="1079998" rtl="0" eaLnBrk="1" latinLnBrk="0" hangingPunct="1">
        <a:defRPr sz="212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hyperlink" Target="https://www.remix3d.com/details/G009SV7VG983" TargetMode="External"/><Relationship Id="rId7" Type="http://schemas.openxmlformats.org/officeDocument/2006/relationships/image" Target="../media/image2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6" Type="http://schemas.openxmlformats.org/officeDocument/2006/relationships/hyperlink" Target="https://www.remix3d.com/details/G009SX9T69K5" TargetMode="External"/><Relationship Id="rId5" Type="http://schemas.microsoft.com/office/2017/06/relationships/model3d" Target="../media/model3d2.glb"/><Relationship Id="rId4" Type="http://schemas.openxmlformats.org/officeDocument/2006/relationships/image" Target="../media/image1.png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ell 9">
            <a:extLst>
              <a:ext uri="{FF2B5EF4-FFF2-40B4-BE49-F238E27FC236}">
                <a16:creationId xmlns:a16="http://schemas.microsoft.com/office/drawing/2014/main" id="{7B690B84-778F-4708-A8FC-D59A51723D2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375323"/>
              </p:ext>
            </p:extLst>
          </p:nvPr>
        </p:nvGraphicFramePr>
        <p:xfrm>
          <a:off x="4989600" y="15930493"/>
          <a:ext cx="1100259" cy="6316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0259">
                  <a:extLst>
                    <a:ext uri="{9D8B030D-6E8A-4147-A177-3AD203B41FA5}">
                      <a16:colId xmlns:a16="http://schemas.microsoft.com/office/drawing/2014/main" val="3624027414"/>
                    </a:ext>
                  </a:extLst>
                </a:gridCol>
              </a:tblGrid>
              <a:tr h="628720">
                <a:tc>
                  <a:txBody>
                    <a:bodyPr/>
                    <a:lstStyle/>
                    <a:p>
                      <a:pPr algn="ctr"/>
                      <a:r>
                        <a:rPr lang="sv-SE" sz="1600" dirty="0"/>
                        <a:t>XTAG</a:t>
                      </a:r>
                      <a:br>
                        <a:rPr lang="sv-SE" sz="1600" dirty="0"/>
                      </a:br>
                      <a:r>
                        <a:rPr lang="sv-SE" sz="1600" dirty="0"/>
                        <a:t>UART</a:t>
                      </a:r>
                    </a:p>
                  </a:txBody>
                  <a:tcPr marL="143997" marR="143997" marT="71998" marB="71998"/>
                </a:tc>
                <a:extLst>
                  <a:ext uri="{0D108BD9-81ED-4DB2-BD59-A6C34878D82A}">
                    <a16:rowId xmlns:a16="http://schemas.microsoft.com/office/drawing/2014/main" val="1030605036"/>
                  </a:ext>
                </a:extLst>
              </a:tr>
            </a:tbl>
          </a:graphicData>
        </a:graphic>
      </p:graphicFrame>
      <p:graphicFrame>
        <p:nvGraphicFramePr>
          <p:cNvPr id="16" name="Tabell 15">
            <a:extLst>
              <a:ext uri="{FF2B5EF4-FFF2-40B4-BE49-F238E27FC236}">
                <a16:creationId xmlns:a16="http://schemas.microsoft.com/office/drawing/2014/main" id="{B22BACF0-ACC4-4AEC-91BA-49BE18D4A2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30003742"/>
              </p:ext>
            </p:extLst>
          </p:nvPr>
        </p:nvGraphicFramePr>
        <p:xfrm>
          <a:off x="4762884" y="14049510"/>
          <a:ext cx="1513305" cy="1645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4435">
                  <a:extLst>
                    <a:ext uri="{9D8B030D-6E8A-4147-A177-3AD203B41FA5}">
                      <a16:colId xmlns:a16="http://schemas.microsoft.com/office/drawing/2014/main" val="108859981"/>
                    </a:ext>
                  </a:extLst>
                </a:gridCol>
                <a:gridCol w="504435">
                  <a:extLst>
                    <a:ext uri="{9D8B030D-6E8A-4147-A177-3AD203B41FA5}">
                      <a16:colId xmlns:a16="http://schemas.microsoft.com/office/drawing/2014/main" val="2345123344"/>
                    </a:ext>
                  </a:extLst>
                </a:gridCol>
                <a:gridCol w="504435">
                  <a:extLst>
                    <a:ext uri="{9D8B030D-6E8A-4147-A177-3AD203B41FA5}">
                      <a16:colId xmlns:a16="http://schemas.microsoft.com/office/drawing/2014/main" val="3547240289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r>
                        <a:rPr lang="sv-SE" sz="800" dirty="0"/>
                        <a:t>FLASH</a:t>
                      </a:r>
                    </a:p>
                    <a:p>
                      <a:r>
                        <a:rPr lang="sv-SE" sz="1200" dirty="0"/>
                        <a:t>XL3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JTAG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29451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sv-SE" sz="1200" dirty="0"/>
                        <a:t>XL0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200" dirty="0"/>
                        <a:t>XUF216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117351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sv-SE" sz="1200" dirty="0"/>
                        <a:t>XL1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sv-SE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177361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sv-SE" sz="1200" dirty="0"/>
                        <a:t>USB</a:t>
                      </a:r>
                    </a:p>
                    <a:p>
                      <a:r>
                        <a:rPr lang="sv-SE" sz="1200" dirty="0"/>
                        <a:t>XL2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000" dirty="0"/>
                        <a:t>UART JTAG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124593"/>
                  </a:ext>
                </a:extLst>
              </a:tr>
            </a:tbl>
          </a:graphicData>
        </a:graphic>
      </p:graphicFrame>
      <p:graphicFrame>
        <p:nvGraphicFramePr>
          <p:cNvPr id="17" name="Tabell 16">
            <a:extLst>
              <a:ext uri="{FF2B5EF4-FFF2-40B4-BE49-F238E27FC236}">
                <a16:creationId xmlns:a16="http://schemas.microsoft.com/office/drawing/2014/main" id="{BAC2D462-FFDE-460B-A80E-3E644989E64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3993653"/>
              </p:ext>
            </p:extLst>
          </p:nvPr>
        </p:nvGraphicFramePr>
        <p:xfrm>
          <a:off x="4749428" y="12168528"/>
          <a:ext cx="1513305" cy="1645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4435">
                  <a:extLst>
                    <a:ext uri="{9D8B030D-6E8A-4147-A177-3AD203B41FA5}">
                      <a16:colId xmlns:a16="http://schemas.microsoft.com/office/drawing/2014/main" val="108859981"/>
                    </a:ext>
                  </a:extLst>
                </a:gridCol>
                <a:gridCol w="504435">
                  <a:extLst>
                    <a:ext uri="{9D8B030D-6E8A-4147-A177-3AD203B41FA5}">
                      <a16:colId xmlns:a16="http://schemas.microsoft.com/office/drawing/2014/main" val="2345123344"/>
                    </a:ext>
                  </a:extLst>
                </a:gridCol>
                <a:gridCol w="504435">
                  <a:extLst>
                    <a:ext uri="{9D8B030D-6E8A-4147-A177-3AD203B41FA5}">
                      <a16:colId xmlns:a16="http://schemas.microsoft.com/office/drawing/2014/main" val="3547240289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endParaRPr lang="sv-SE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JTAG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29451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sv-SE" sz="1200" dirty="0">
                          <a:solidFill>
                            <a:schemeClr val="tx1"/>
                          </a:solidFill>
                        </a:rPr>
                        <a:t>XL0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200" dirty="0"/>
                        <a:t>XUF216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117351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sv-SE" sz="1200" dirty="0"/>
                        <a:t>XL1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sv-SE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177361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endParaRPr lang="sv-SE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 JTAG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124593"/>
                  </a:ext>
                </a:extLst>
              </a:tr>
            </a:tbl>
          </a:graphicData>
        </a:graphic>
      </p:graphicFrame>
      <p:graphicFrame>
        <p:nvGraphicFramePr>
          <p:cNvPr id="18" name="Tabell 17">
            <a:extLst>
              <a:ext uri="{FF2B5EF4-FFF2-40B4-BE49-F238E27FC236}">
                <a16:creationId xmlns:a16="http://schemas.microsoft.com/office/drawing/2014/main" id="{DEF2A507-30DA-439E-A336-AE7EB155FE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7556579"/>
              </p:ext>
            </p:extLst>
          </p:nvPr>
        </p:nvGraphicFramePr>
        <p:xfrm>
          <a:off x="4749429" y="10283934"/>
          <a:ext cx="1513305" cy="1645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4435">
                  <a:extLst>
                    <a:ext uri="{9D8B030D-6E8A-4147-A177-3AD203B41FA5}">
                      <a16:colId xmlns:a16="http://schemas.microsoft.com/office/drawing/2014/main" val="108859981"/>
                    </a:ext>
                  </a:extLst>
                </a:gridCol>
                <a:gridCol w="504435">
                  <a:extLst>
                    <a:ext uri="{9D8B030D-6E8A-4147-A177-3AD203B41FA5}">
                      <a16:colId xmlns:a16="http://schemas.microsoft.com/office/drawing/2014/main" val="2345123344"/>
                    </a:ext>
                  </a:extLst>
                </a:gridCol>
                <a:gridCol w="504435">
                  <a:extLst>
                    <a:ext uri="{9D8B030D-6E8A-4147-A177-3AD203B41FA5}">
                      <a16:colId xmlns:a16="http://schemas.microsoft.com/office/drawing/2014/main" val="3547240289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endParaRPr lang="sv-SE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JTAG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29451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sv-SE" sz="1200" dirty="0"/>
                        <a:t>XL0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200" dirty="0"/>
                        <a:t>XUF216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117351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sv-SE" sz="1200" dirty="0"/>
                        <a:t>XL1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200" dirty="0"/>
                        <a:t>USB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4177361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endParaRPr lang="sv-SE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 JTAG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81124593"/>
                  </a:ext>
                </a:extLst>
              </a:tr>
            </a:tbl>
          </a:graphicData>
        </a:graphic>
      </p:graphicFrame>
      <p:graphicFrame>
        <p:nvGraphicFramePr>
          <p:cNvPr id="19" name="Tabell 18">
            <a:extLst>
              <a:ext uri="{FF2B5EF4-FFF2-40B4-BE49-F238E27FC236}">
                <a16:creationId xmlns:a16="http://schemas.microsoft.com/office/drawing/2014/main" id="{8A9D9ACC-1ED6-4CE3-84F3-9B5E0B19E5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6276301"/>
              </p:ext>
            </p:extLst>
          </p:nvPr>
        </p:nvGraphicFramePr>
        <p:xfrm>
          <a:off x="4749428" y="8393586"/>
          <a:ext cx="1513305" cy="1645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4435">
                  <a:extLst>
                    <a:ext uri="{9D8B030D-6E8A-4147-A177-3AD203B41FA5}">
                      <a16:colId xmlns:a16="http://schemas.microsoft.com/office/drawing/2014/main" val="108859981"/>
                    </a:ext>
                  </a:extLst>
                </a:gridCol>
                <a:gridCol w="504435">
                  <a:extLst>
                    <a:ext uri="{9D8B030D-6E8A-4147-A177-3AD203B41FA5}">
                      <a16:colId xmlns:a16="http://schemas.microsoft.com/office/drawing/2014/main" val="2345123344"/>
                    </a:ext>
                  </a:extLst>
                </a:gridCol>
                <a:gridCol w="504435">
                  <a:extLst>
                    <a:ext uri="{9D8B030D-6E8A-4147-A177-3AD203B41FA5}">
                      <a16:colId xmlns:a16="http://schemas.microsoft.com/office/drawing/2014/main" val="3547240289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endParaRPr lang="sv-SE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JTAG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29451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sv-SE" sz="1200" dirty="0"/>
                        <a:t>XL0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200" dirty="0"/>
                        <a:t>XUF216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117351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sv-SE" sz="1200" dirty="0"/>
                        <a:t>XL1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200" dirty="0"/>
                        <a:t>USB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177361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endParaRPr lang="sv-SE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 JTAG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1124593"/>
                  </a:ext>
                </a:extLst>
              </a:tr>
            </a:tbl>
          </a:graphicData>
        </a:graphic>
      </p:graphicFrame>
      <p:graphicFrame>
        <p:nvGraphicFramePr>
          <p:cNvPr id="20" name="Tabell 19">
            <a:extLst>
              <a:ext uri="{FF2B5EF4-FFF2-40B4-BE49-F238E27FC236}">
                <a16:creationId xmlns:a16="http://schemas.microsoft.com/office/drawing/2014/main" id="{719466FC-CA78-4E74-BE4B-8584254AAB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80887023"/>
              </p:ext>
            </p:extLst>
          </p:nvPr>
        </p:nvGraphicFramePr>
        <p:xfrm>
          <a:off x="4735782" y="6503238"/>
          <a:ext cx="1513305" cy="1645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4435">
                  <a:extLst>
                    <a:ext uri="{9D8B030D-6E8A-4147-A177-3AD203B41FA5}">
                      <a16:colId xmlns:a16="http://schemas.microsoft.com/office/drawing/2014/main" val="108859981"/>
                    </a:ext>
                  </a:extLst>
                </a:gridCol>
                <a:gridCol w="504435">
                  <a:extLst>
                    <a:ext uri="{9D8B030D-6E8A-4147-A177-3AD203B41FA5}">
                      <a16:colId xmlns:a16="http://schemas.microsoft.com/office/drawing/2014/main" val="2345123344"/>
                    </a:ext>
                  </a:extLst>
                </a:gridCol>
                <a:gridCol w="504435">
                  <a:extLst>
                    <a:ext uri="{9D8B030D-6E8A-4147-A177-3AD203B41FA5}">
                      <a16:colId xmlns:a16="http://schemas.microsoft.com/office/drawing/2014/main" val="3547240289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endParaRPr lang="sv-SE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JTAG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29451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sv-SE" sz="1200" dirty="0"/>
                        <a:t>XL0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200" dirty="0"/>
                        <a:t>XUF216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117351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sv-SE" sz="1200" dirty="0"/>
                        <a:t>XL1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200" dirty="0"/>
                        <a:t>USB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177361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endParaRPr lang="sv-SE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 JTAG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1124593"/>
                  </a:ext>
                </a:extLst>
              </a:tr>
            </a:tbl>
          </a:graphicData>
        </a:graphic>
      </p:graphicFrame>
      <p:sp>
        <p:nvSpPr>
          <p:cNvPr id="22" name="Rektangel 21">
            <a:extLst>
              <a:ext uri="{FF2B5EF4-FFF2-40B4-BE49-F238E27FC236}">
                <a16:creationId xmlns:a16="http://schemas.microsoft.com/office/drawing/2014/main" id="{666E2D70-B941-4E20-9C03-3C1437FD63F4}"/>
              </a:ext>
            </a:extLst>
          </p:cNvPr>
          <p:cNvSpPr/>
          <p:nvPr/>
        </p:nvSpPr>
        <p:spPr>
          <a:xfrm>
            <a:off x="5232841" y="8149158"/>
            <a:ext cx="520996" cy="24442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IDC</a:t>
            </a:r>
          </a:p>
        </p:txBody>
      </p:sp>
      <p:sp>
        <p:nvSpPr>
          <p:cNvPr id="23" name="Rektangel 22">
            <a:extLst>
              <a:ext uri="{FF2B5EF4-FFF2-40B4-BE49-F238E27FC236}">
                <a16:creationId xmlns:a16="http://schemas.microsoft.com/office/drawing/2014/main" id="{1DA17955-6DEE-43E3-A900-2773EAED7F67}"/>
              </a:ext>
            </a:extLst>
          </p:cNvPr>
          <p:cNvSpPr/>
          <p:nvPr/>
        </p:nvSpPr>
        <p:spPr>
          <a:xfrm>
            <a:off x="5245579" y="10045260"/>
            <a:ext cx="520996" cy="24442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IDC</a:t>
            </a:r>
          </a:p>
        </p:txBody>
      </p:sp>
      <p:sp>
        <p:nvSpPr>
          <p:cNvPr id="24" name="Rektangel 23">
            <a:extLst>
              <a:ext uri="{FF2B5EF4-FFF2-40B4-BE49-F238E27FC236}">
                <a16:creationId xmlns:a16="http://schemas.microsoft.com/office/drawing/2014/main" id="{0ADDD34B-114D-484C-93FE-5EBE1A3D0196}"/>
              </a:ext>
            </a:extLst>
          </p:cNvPr>
          <p:cNvSpPr/>
          <p:nvPr/>
        </p:nvSpPr>
        <p:spPr>
          <a:xfrm>
            <a:off x="5237053" y="11929854"/>
            <a:ext cx="520996" cy="24442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IDC</a:t>
            </a:r>
          </a:p>
        </p:txBody>
      </p:sp>
      <p:sp>
        <p:nvSpPr>
          <p:cNvPr id="25" name="Rektangel 24">
            <a:extLst>
              <a:ext uri="{FF2B5EF4-FFF2-40B4-BE49-F238E27FC236}">
                <a16:creationId xmlns:a16="http://schemas.microsoft.com/office/drawing/2014/main" id="{6107D8D3-40A1-4458-9D4C-9D319941F1FE}"/>
              </a:ext>
            </a:extLst>
          </p:cNvPr>
          <p:cNvSpPr/>
          <p:nvPr/>
        </p:nvSpPr>
        <p:spPr>
          <a:xfrm>
            <a:off x="5259037" y="13808694"/>
            <a:ext cx="520996" cy="24442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IDC</a:t>
            </a:r>
          </a:p>
        </p:txBody>
      </p:sp>
      <p:sp>
        <p:nvSpPr>
          <p:cNvPr id="26" name="Rektangel 25">
            <a:extLst>
              <a:ext uri="{FF2B5EF4-FFF2-40B4-BE49-F238E27FC236}">
                <a16:creationId xmlns:a16="http://schemas.microsoft.com/office/drawing/2014/main" id="{AFBDC63A-B577-4C7B-B506-036256977011}"/>
              </a:ext>
            </a:extLst>
          </p:cNvPr>
          <p:cNvSpPr/>
          <p:nvPr/>
        </p:nvSpPr>
        <p:spPr>
          <a:xfrm>
            <a:off x="5279230" y="15674513"/>
            <a:ext cx="520996" cy="24442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IDC</a:t>
            </a:r>
          </a:p>
        </p:txBody>
      </p:sp>
      <p:sp>
        <p:nvSpPr>
          <p:cNvPr id="27" name="textruta 26">
            <a:extLst>
              <a:ext uri="{FF2B5EF4-FFF2-40B4-BE49-F238E27FC236}">
                <a16:creationId xmlns:a16="http://schemas.microsoft.com/office/drawing/2014/main" id="{8FB058C6-A516-437C-91F3-2C9466730E1B}"/>
              </a:ext>
            </a:extLst>
          </p:cNvPr>
          <p:cNvSpPr txBox="1"/>
          <p:nvPr/>
        </p:nvSpPr>
        <p:spPr>
          <a:xfrm>
            <a:off x="1426388" y="15010149"/>
            <a:ext cx="1169581" cy="369332"/>
          </a:xfrm>
          <a:prstGeom prst="rect">
            <a:avLst/>
          </a:prstGeom>
          <a:noFill/>
          <a:ln w="22225">
            <a:solidFill>
              <a:schemeClr val="accent6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sv-SE" dirty="0"/>
              <a:t>PC</a:t>
            </a:r>
          </a:p>
        </p:txBody>
      </p:sp>
      <p:cxnSp>
        <p:nvCxnSpPr>
          <p:cNvPr id="31" name="Rak pilkoppling 30">
            <a:extLst>
              <a:ext uri="{FF2B5EF4-FFF2-40B4-BE49-F238E27FC236}">
                <a16:creationId xmlns:a16="http://schemas.microsoft.com/office/drawing/2014/main" id="{0AD71FBA-BEDB-416D-B3B3-86FC2C4E8328}"/>
              </a:ext>
            </a:extLst>
          </p:cNvPr>
          <p:cNvCxnSpPr>
            <a:stCxn id="27" idx="3"/>
            <a:endCxn id="10" idx="1"/>
          </p:cNvCxnSpPr>
          <p:nvPr/>
        </p:nvCxnSpPr>
        <p:spPr>
          <a:xfrm>
            <a:off x="2595969" y="15194815"/>
            <a:ext cx="2393631" cy="105151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Rak pilkoppling 32">
            <a:extLst>
              <a:ext uri="{FF2B5EF4-FFF2-40B4-BE49-F238E27FC236}">
                <a16:creationId xmlns:a16="http://schemas.microsoft.com/office/drawing/2014/main" id="{AB187B84-15E4-44B4-AFF5-7C025477F36F}"/>
              </a:ext>
            </a:extLst>
          </p:cNvPr>
          <p:cNvCxnSpPr>
            <a:stCxn id="27" idx="3"/>
          </p:cNvCxnSpPr>
          <p:nvPr/>
        </p:nvCxnSpPr>
        <p:spPr>
          <a:xfrm>
            <a:off x="2595968" y="15194815"/>
            <a:ext cx="2153458" cy="18466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ruta 45">
            <a:extLst>
              <a:ext uri="{FF2B5EF4-FFF2-40B4-BE49-F238E27FC236}">
                <a16:creationId xmlns:a16="http://schemas.microsoft.com/office/drawing/2014/main" id="{1BBBC5E3-8150-4DF7-B5F6-603FEC4D5F1C}"/>
              </a:ext>
            </a:extLst>
          </p:cNvPr>
          <p:cNvSpPr txBox="1"/>
          <p:nvPr/>
        </p:nvSpPr>
        <p:spPr>
          <a:xfrm>
            <a:off x="2466" y="180784"/>
            <a:ext cx="3629199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 err="1"/>
              <a:t>Tree</a:t>
            </a:r>
            <a:r>
              <a:rPr lang="sv-SE" dirty="0"/>
              <a:t> </a:t>
            </a:r>
            <a:r>
              <a:rPr lang="sv-SE" dirty="0" err="1"/>
              <a:t>network</a:t>
            </a:r>
            <a:r>
              <a:rPr lang="sv-SE" dirty="0"/>
              <a:t> + JTAG </a:t>
            </a:r>
            <a:r>
              <a:rPr lang="sv-SE" dirty="0" err="1"/>
              <a:t>line</a:t>
            </a:r>
            <a:r>
              <a:rPr lang="sv-SE" dirty="0"/>
              <a:t>.</a:t>
            </a:r>
          </a:p>
          <a:p>
            <a:r>
              <a:rPr lang="sv-SE" dirty="0" err="1"/>
              <a:t>Compiler</a:t>
            </a:r>
            <a:r>
              <a:rPr lang="sv-SE" dirty="0"/>
              <a:t> </a:t>
            </a:r>
            <a:r>
              <a:rPr lang="sv-SE" dirty="0" err="1"/>
              <a:t>can</a:t>
            </a:r>
            <a:r>
              <a:rPr lang="sv-SE" dirty="0"/>
              <a:t> </a:t>
            </a:r>
            <a:r>
              <a:rPr lang="sv-SE" dirty="0" err="1"/>
              <a:t>create</a:t>
            </a:r>
            <a:r>
              <a:rPr lang="sv-SE" dirty="0"/>
              <a:t> </a:t>
            </a:r>
          </a:p>
          <a:p>
            <a:r>
              <a:rPr lang="sv-SE" dirty="0"/>
              <a:t>the </a:t>
            </a:r>
            <a:r>
              <a:rPr lang="sv-SE" dirty="0" err="1"/>
              <a:t>routing</a:t>
            </a:r>
            <a:r>
              <a:rPr lang="sv-SE" dirty="0"/>
              <a:t> table for PCBs.</a:t>
            </a:r>
          </a:p>
          <a:p>
            <a:r>
              <a:rPr lang="sv-SE" dirty="0" err="1"/>
              <a:t>Hub</a:t>
            </a:r>
            <a:r>
              <a:rPr lang="sv-SE" dirty="0"/>
              <a:t> </a:t>
            </a:r>
            <a:r>
              <a:rPr lang="sv-SE" dirty="0" err="1"/>
              <a:t>can</a:t>
            </a:r>
            <a:r>
              <a:rPr lang="sv-SE" dirty="0"/>
              <a:t> be </a:t>
            </a:r>
            <a:r>
              <a:rPr lang="sv-SE" dirty="0" err="1"/>
              <a:t>flashed</a:t>
            </a:r>
            <a:r>
              <a:rPr lang="sv-SE" dirty="0"/>
              <a:t>, </a:t>
            </a:r>
            <a:r>
              <a:rPr lang="sv-SE" dirty="0" err="1"/>
              <a:t>cards</a:t>
            </a:r>
            <a:r>
              <a:rPr lang="sv-SE" dirty="0"/>
              <a:t> </a:t>
            </a:r>
            <a:r>
              <a:rPr lang="sv-SE" dirty="0" err="1"/>
              <a:t>separated</a:t>
            </a:r>
            <a:r>
              <a:rPr lang="sv-SE" dirty="0"/>
              <a:t>,</a:t>
            </a:r>
          </a:p>
          <a:p>
            <a:r>
              <a:rPr lang="sv-SE" dirty="0" err="1"/>
              <a:t>without</a:t>
            </a:r>
            <a:r>
              <a:rPr lang="sv-SE" dirty="0"/>
              <a:t> </a:t>
            </a:r>
            <a:r>
              <a:rPr lang="sv-SE" dirty="0" err="1"/>
              <a:t>any</a:t>
            </a:r>
            <a:r>
              <a:rPr lang="sv-SE" dirty="0"/>
              <a:t> </a:t>
            </a:r>
            <a:r>
              <a:rPr lang="sv-SE" dirty="0" err="1"/>
              <a:t>change</a:t>
            </a:r>
            <a:r>
              <a:rPr lang="sv-SE" dirty="0"/>
              <a:t> to the </a:t>
            </a:r>
            <a:r>
              <a:rPr lang="sv-SE" dirty="0" err="1"/>
              <a:t>code</a:t>
            </a:r>
            <a:r>
              <a:rPr lang="sv-SE" dirty="0"/>
              <a:t>. </a:t>
            </a:r>
          </a:p>
          <a:p>
            <a:r>
              <a:rPr lang="sv-SE" dirty="0"/>
              <a:t>Isolation </a:t>
            </a:r>
            <a:r>
              <a:rPr lang="sv-SE" dirty="0" err="1"/>
              <a:t>works</a:t>
            </a:r>
            <a:r>
              <a:rPr lang="sv-SE" dirty="0"/>
              <a:t> </a:t>
            </a:r>
            <a:r>
              <a:rPr lang="sv-SE" dirty="0" err="1"/>
              <a:t>when</a:t>
            </a:r>
            <a:r>
              <a:rPr lang="sv-SE" dirty="0"/>
              <a:t> </a:t>
            </a:r>
            <a:r>
              <a:rPr lang="sv-SE" dirty="0" err="1"/>
              <a:t>separated</a:t>
            </a:r>
            <a:r>
              <a:rPr lang="sv-SE" dirty="0"/>
              <a:t>.</a:t>
            </a:r>
          </a:p>
          <a:p>
            <a:r>
              <a:rPr lang="sv-SE" dirty="0"/>
              <a:t>Suitable for </a:t>
            </a:r>
            <a:r>
              <a:rPr lang="sv-SE" dirty="0" err="1"/>
              <a:t>network</a:t>
            </a:r>
            <a:r>
              <a:rPr lang="sv-SE" dirty="0"/>
              <a:t> </a:t>
            </a:r>
            <a:r>
              <a:rPr lang="sv-SE" dirty="0" err="1"/>
              <a:t>where</a:t>
            </a:r>
            <a:r>
              <a:rPr lang="sv-SE" dirty="0"/>
              <a:t> the </a:t>
            </a:r>
          </a:p>
          <a:p>
            <a:r>
              <a:rPr lang="sv-SE" dirty="0" err="1"/>
              <a:t>branches</a:t>
            </a:r>
            <a:r>
              <a:rPr lang="sv-SE" dirty="0"/>
              <a:t> </a:t>
            </a:r>
            <a:r>
              <a:rPr lang="sv-SE" dirty="0" err="1"/>
              <a:t>does</a:t>
            </a:r>
            <a:r>
              <a:rPr lang="sv-SE" dirty="0"/>
              <a:t> not talk to </a:t>
            </a:r>
            <a:r>
              <a:rPr lang="sv-SE" dirty="0" err="1"/>
              <a:t>each</a:t>
            </a:r>
            <a:r>
              <a:rPr lang="sv-SE" dirty="0"/>
              <a:t> </a:t>
            </a:r>
            <a:r>
              <a:rPr lang="sv-SE" dirty="0" err="1"/>
              <a:t>other</a:t>
            </a:r>
            <a:br>
              <a:rPr lang="sv-SE" dirty="0"/>
            </a:br>
            <a:r>
              <a:rPr lang="sv-SE" dirty="0"/>
              <a:t> with </a:t>
            </a:r>
            <a:r>
              <a:rPr lang="sv-SE" dirty="0" err="1"/>
              <a:t>high</a:t>
            </a:r>
            <a:r>
              <a:rPr lang="sv-SE" dirty="0"/>
              <a:t> </a:t>
            </a:r>
            <a:r>
              <a:rPr lang="sv-SE" dirty="0" err="1"/>
              <a:t>bandwith</a:t>
            </a:r>
            <a:r>
              <a:rPr lang="sv-SE" dirty="0"/>
              <a:t>.</a:t>
            </a:r>
            <a:br>
              <a:rPr lang="sv-SE" dirty="0"/>
            </a:br>
            <a:endParaRPr lang="sv-SE" dirty="0"/>
          </a:p>
        </p:txBody>
      </p:sp>
      <p:sp>
        <p:nvSpPr>
          <p:cNvPr id="2" name="textruta 1">
            <a:extLst>
              <a:ext uri="{FF2B5EF4-FFF2-40B4-BE49-F238E27FC236}">
                <a16:creationId xmlns:a16="http://schemas.microsoft.com/office/drawing/2014/main" id="{CF07A862-60DD-49B3-9C60-3147CDFF36B3}"/>
              </a:ext>
            </a:extLst>
          </p:cNvPr>
          <p:cNvSpPr txBox="1"/>
          <p:nvPr/>
        </p:nvSpPr>
        <p:spPr>
          <a:xfrm>
            <a:off x="6244836" y="16110838"/>
            <a:ext cx="29840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Boots over JTAG or from Flash</a:t>
            </a:r>
          </a:p>
        </p:txBody>
      </p:sp>
      <p:sp>
        <p:nvSpPr>
          <p:cNvPr id="3" name="textruta 2">
            <a:extLst>
              <a:ext uri="{FF2B5EF4-FFF2-40B4-BE49-F238E27FC236}">
                <a16:creationId xmlns:a16="http://schemas.microsoft.com/office/drawing/2014/main" id="{8BD8FEB4-0820-49AB-9143-5DEAAC184310}"/>
              </a:ext>
            </a:extLst>
          </p:cNvPr>
          <p:cNvSpPr txBox="1"/>
          <p:nvPr/>
        </p:nvSpPr>
        <p:spPr>
          <a:xfrm>
            <a:off x="7120874" y="4338136"/>
            <a:ext cx="2078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>
                <a:highlight>
                  <a:srgbClr val="00FFFF"/>
                </a:highlight>
              </a:rPr>
              <a:t>COLOR = ACTIVATED</a:t>
            </a:r>
          </a:p>
        </p:txBody>
      </p:sp>
      <p:sp>
        <p:nvSpPr>
          <p:cNvPr id="4" name="Pratbubbla: oval 3">
            <a:extLst>
              <a:ext uri="{FF2B5EF4-FFF2-40B4-BE49-F238E27FC236}">
                <a16:creationId xmlns:a16="http://schemas.microsoft.com/office/drawing/2014/main" id="{F04F61C2-BDA4-4BB6-98CC-B32B41AFDD6B}"/>
              </a:ext>
            </a:extLst>
          </p:cNvPr>
          <p:cNvSpPr/>
          <p:nvPr/>
        </p:nvSpPr>
        <p:spPr>
          <a:xfrm>
            <a:off x="6732500" y="5993317"/>
            <a:ext cx="3878350" cy="3055433"/>
          </a:xfrm>
          <a:prstGeom prst="wedgeEllipseCallout">
            <a:avLst/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sv-SE" b="1" dirty="0" err="1">
                <a:solidFill>
                  <a:schemeClr val="tx1"/>
                </a:solidFill>
              </a:rPr>
              <a:t>Tested</a:t>
            </a:r>
            <a:r>
              <a:rPr lang="sv-SE" b="1" dirty="0">
                <a:solidFill>
                  <a:schemeClr val="tx1"/>
                </a:solidFill>
              </a:rPr>
              <a:t> with 9 PCBs in </a:t>
            </a:r>
            <a:r>
              <a:rPr lang="sv-SE" b="1" dirty="0" err="1">
                <a:solidFill>
                  <a:schemeClr val="tx1"/>
                </a:solidFill>
              </a:rPr>
              <a:t>tree</a:t>
            </a:r>
            <a:r>
              <a:rPr lang="sv-SE" b="1" dirty="0">
                <a:solidFill>
                  <a:schemeClr val="tx1"/>
                </a:solidFill>
              </a:rPr>
              <a:t> + XTAG </a:t>
            </a:r>
            <a:r>
              <a:rPr lang="sv-SE" b="1" dirty="0" err="1">
                <a:solidFill>
                  <a:schemeClr val="tx1"/>
                </a:solidFill>
              </a:rPr>
              <a:t>line</a:t>
            </a:r>
            <a:r>
              <a:rPr lang="sv-SE" b="1" dirty="0">
                <a:solidFill>
                  <a:schemeClr val="tx1"/>
                </a:solidFill>
              </a:rPr>
              <a:t>.</a:t>
            </a:r>
            <a:br>
              <a:rPr lang="sv-SE" b="1" dirty="0">
                <a:solidFill>
                  <a:schemeClr val="tx1"/>
                </a:solidFill>
              </a:rPr>
            </a:br>
            <a:r>
              <a:rPr lang="sv-SE" b="1" dirty="0">
                <a:solidFill>
                  <a:schemeClr val="tx1"/>
                </a:solidFill>
              </a:rPr>
              <a:t>Full JTAG </a:t>
            </a:r>
            <a:r>
              <a:rPr lang="sv-SE" b="1" dirty="0" err="1">
                <a:solidFill>
                  <a:schemeClr val="tx1"/>
                </a:solidFill>
              </a:rPr>
              <a:t>debug</a:t>
            </a:r>
            <a:r>
              <a:rPr lang="sv-SE" b="1" dirty="0">
                <a:solidFill>
                  <a:schemeClr val="tx1"/>
                </a:solidFill>
              </a:rPr>
              <a:t>. </a:t>
            </a:r>
          </a:p>
          <a:p>
            <a:pPr algn="ctr"/>
            <a:r>
              <a:rPr lang="sv-SE" b="1" dirty="0" err="1">
                <a:solidFill>
                  <a:schemeClr val="tx1"/>
                </a:solidFill>
              </a:rPr>
              <a:t>Realtime</a:t>
            </a:r>
            <a:r>
              <a:rPr lang="sv-SE" b="1" dirty="0">
                <a:solidFill>
                  <a:schemeClr val="tx1"/>
                </a:solidFill>
              </a:rPr>
              <a:t> </a:t>
            </a:r>
            <a:r>
              <a:rPr lang="sv-SE" b="1" dirty="0" err="1">
                <a:solidFill>
                  <a:schemeClr val="tx1"/>
                </a:solidFill>
              </a:rPr>
              <a:t>Stdout</a:t>
            </a:r>
            <a:r>
              <a:rPr lang="sv-SE" b="1" dirty="0">
                <a:solidFill>
                  <a:schemeClr val="tx1"/>
                </a:solidFill>
              </a:rPr>
              <a:t> over UART.</a:t>
            </a:r>
          </a:p>
          <a:p>
            <a:pPr algn="ctr"/>
            <a:r>
              <a:rPr lang="sv-SE" b="1" dirty="0">
                <a:solidFill>
                  <a:schemeClr val="tx1"/>
                </a:solidFill>
              </a:rPr>
              <a:t> </a:t>
            </a:r>
            <a:r>
              <a:rPr lang="sv-SE" b="1" dirty="0" err="1">
                <a:solidFill>
                  <a:schemeClr val="tx1"/>
                </a:solidFill>
              </a:rPr>
              <a:t>Compiles</a:t>
            </a:r>
            <a:r>
              <a:rPr lang="sv-SE" b="1" dirty="0">
                <a:solidFill>
                  <a:schemeClr val="tx1"/>
                </a:solidFill>
              </a:rPr>
              <a:t> and </a:t>
            </a:r>
            <a:r>
              <a:rPr lang="sv-SE" b="1" dirty="0" err="1">
                <a:solidFill>
                  <a:schemeClr val="tx1"/>
                </a:solidFill>
              </a:rPr>
              <a:t>runs</a:t>
            </a:r>
            <a:r>
              <a:rPr lang="sv-SE" b="1" dirty="0">
                <a:solidFill>
                  <a:schemeClr val="tx1"/>
                </a:solidFill>
              </a:rPr>
              <a:t> in the simulator.</a:t>
            </a:r>
          </a:p>
        </p:txBody>
      </p:sp>
      <p:graphicFrame>
        <p:nvGraphicFramePr>
          <p:cNvPr id="28" name="Tabell 27">
            <a:extLst>
              <a:ext uri="{FF2B5EF4-FFF2-40B4-BE49-F238E27FC236}">
                <a16:creationId xmlns:a16="http://schemas.microsoft.com/office/drawing/2014/main" id="{A09EBF0A-F80E-42C0-87C0-A1592A5B2D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81839932"/>
              </p:ext>
            </p:extLst>
          </p:nvPr>
        </p:nvGraphicFramePr>
        <p:xfrm>
          <a:off x="4735782" y="4582218"/>
          <a:ext cx="1513305" cy="1645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4435">
                  <a:extLst>
                    <a:ext uri="{9D8B030D-6E8A-4147-A177-3AD203B41FA5}">
                      <a16:colId xmlns:a16="http://schemas.microsoft.com/office/drawing/2014/main" val="108859981"/>
                    </a:ext>
                  </a:extLst>
                </a:gridCol>
                <a:gridCol w="504435">
                  <a:extLst>
                    <a:ext uri="{9D8B030D-6E8A-4147-A177-3AD203B41FA5}">
                      <a16:colId xmlns:a16="http://schemas.microsoft.com/office/drawing/2014/main" val="2345123344"/>
                    </a:ext>
                  </a:extLst>
                </a:gridCol>
                <a:gridCol w="504435">
                  <a:extLst>
                    <a:ext uri="{9D8B030D-6E8A-4147-A177-3AD203B41FA5}">
                      <a16:colId xmlns:a16="http://schemas.microsoft.com/office/drawing/2014/main" val="3547240289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endParaRPr lang="sv-SE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JTAG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29451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sv-SE" sz="1200" dirty="0"/>
                        <a:t>XL0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200" dirty="0"/>
                        <a:t>XUF216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117351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sv-SE" sz="1200" dirty="0"/>
                        <a:t>XL1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200" dirty="0"/>
                        <a:t>USB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177361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endParaRPr lang="sv-SE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 JTAG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1124593"/>
                  </a:ext>
                </a:extLst>
              </a:tr>
            </a:tbl>
          </a:graphicData>
        </a:graphic>
      </p:graphicFrame>
      <p:sp>
        <p:nvSpPr>
          <p:cNvPr id="29" name="Rektangel 28">
            <a:extLst>
              <a:ext uri="{FF2B5EF4-FFF2-40B4-BE49-F238E27FC236}">
                <a16:creationId xmlns:a16="http://schemas.microsoft.com/office/drawing/2014/main" id="{D291B624-0832-4E90-BCFC-B7087A43C129}"/>
              </a:ext>
            </a:extLst>
          </p:cNvPr>
          <p:cNvSpPr/>
          <p:nvPr/>
        </p:nvSpPr>
        <p:spPr>
          <a:xfrm>
            <a:off x="5232841" y="6228138"/>
            <a:ext cx="520996" cy="24442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IDC</a:t>
            </a:r>
          </a:p>
        </p:txBody>
      </p:sp>
      <p:graphicFrame>
        <p:nvGraphicFramePr>
          <p:cNvPr id="30" name="Tabell 29">
            <a:extLst>
              <a:ext uri="{FF2B5EF4-FFF2-40B4-BE49-F238E27FC236}">
                <a16:creationId xmlns:a16="http://schemas.microsoft.com/office/drawing/2014/main" id="{EDE894B3-B6E4-4D18-885E-A90B4A4D4EE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1004770"/>
              </p:ext>
            </p:extLst>
          </p:nvPr>
        </p:nvGraphicFramePr>
        <p:xfrm>
          <a:off x="4731531" y="2680088"/>
          <a:ext cx="1513305" cy="1645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4435">
                  <a:extLst>
                    <a:ext uri="{9D8B030D-6E8A-4147-A177-3AD203B41FA5}">
                      <a16:colId xmlns:a16="http://schemas.microsoft.com/office/drawing/2014/main" val="108859981"/>
                    </a:ext>
                  </a:extLst>
                </a:gridCol>
                <a:gridCol w="504435">
                  <a:extLst>
                    <a:ext uri="{9D8B030D-6E8A-4147-A177-3AD203B41FA5}">
                      <a16:colId xmlns:a16="http://schemas.microsoft.com/office/drawing/2014/main" val="2345123344"/>
                    </a:ext>
                  </a:extLst>
                </a:gridCol>
                <a:gridCol w="504435">
                  <a:extLst>
                    <a:ext uri="{9D8B030D-6E8A-4147-A177-3AD203B41FA5}">
                      <a16:colId xmlns:a16="http://schemas.microsoft.com/office/drawing/2014/main" val="3547240289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endParaRPr lang="sv-SE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JTAG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29451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sv-SE" sz="1200" dirty="0"/>
                        <a:t>XL0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200" dirty="0"/>
                        <a:t>XUF216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117351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sv-SE" sz="1200" dirty="0"/>
                        <a:t>XL1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200" dirty="0"/>
                        <a:t>USB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177361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endParaRPr lang="sv-SE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 JTAG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1124593"/>
                  </a:ext>
                </a:extLst>
              </a:tr>
            </a:tbl>
          </a:graphicData>
        </a:graphic>
      </p:graphicFrame>
      <p:sp>
        <p:nvSpPr>
          <p:cNvPr id="32" name="Rektangel 31">
            <a:extLst>
              <a:ext uri="{FF2B5EF4-FFF2-40B4-BE49-F238E27FC236}">
                <a16:creationId xmlns:a16="http://schemas.microsoft.com/office/drawing/2014/main" id="{A61A1A15-93F9-4010-97ED-867065EB8D12}"/>
              </a:ext>
            </a:extLst>
          </p:cNvPr>
          <p:cNvSpPr/>
          <p:nvPr/>
        </p:nvSpPr>
        <p:spPr>
          <a:xfrm>
            <a:off x="5228590" y="4326008"/>
            <a:ext cx="520996" cy="24442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IDC</a:t>
            </a:r>
          </a:p>
        </p:txBody>
      </p:sp>
      <p:graphicFrame>
        <p:nvGraphicFramePr>
          <p:cNvPr id="34" name="Tabell 33">
            <a:extLst>
              <a:ext uri="{FF2B5EF4-FFF2-40B4-BE49-F238E27FC236}">
                <a16:creationId xmlns:a16="http://schemas.microsoft.com/office/drawing/2014/main" id="{425E6833-A053-4CE7-98FA-54F78F12B9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9618244"/>
              </p:ext>
            </p:extLst>
          </p:nvPr>
        </p:nvGraphicFramePr>
        <p:xfrm>
          <a:off x="4731531" y="799626"/>
          <a:ext cx="1513305" cy="1645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504435">
                  <a:extLst>
                    <a:ext uri="{9D8B030D-6E8A-4147-A177-3AD203B41FA5}">
                      <a16:colId xmlns:a16="http://schemas.microsoft.com/office/drawing/2014/main" val="108859981"/>
                    </a:ext>
                  </a:extLst>
                </a:gridCol>
                <a:gridCol w="504435">
                  <a:extLst>
                    <a:ext uri="{9D8B030D-6E8A-4147-A177-3AD203B41FA5}">
                      <a16:colId xmlns:a16="http://schemas.microsoft.com/office/drawing/2014/main" val="2345123344"/>
                    </a:ext>
                  </a:extLst>
                </a:gridCol>
                <a:gridCol w="504435">
                  <a:extLst>
                    <a:ext uri="{9D8B030D-6E8A-4147-A177-3AD203B41FA5}">
                      <a16:colId xmlns:a16="http://schemas.microsoft.com/office/drawing/2014/main" val="3547240289"/>
                    </a:ext>
                  </a:extLst>
                </a:gridCol>
              </a:tblGrid>
              <a:tr h="457200">
                <a:tc>
                  <a:txBody>
                    <a:bodyPr/>
                    <a:lstStyle/>
                    <a:p>
                      <a:endParaRPr lang="sv-SE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JTAG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XL7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294519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r>
                        <a:rPr lang="sv-SE" sz="1200" dirty="0"/>
                        <a:t>XL0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200" dirty="0"/>
                        <a:t>XUF216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XL6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91173514"/>
                  </a:ext>
                </a:extLst>
              </a:tr>
              <a:tr h="274320">
                <a:tc>
                  <a:txBody>
                    <a:bodyPr/>
                    <a:lstStyle/>
                    <a:p>
                      <a:r>
                        <a:rPr lang="sv-SE" sz="1200" dirty="0"/>
                        <a:t>XL1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sv-SE" sz="1200" dirty="0"/>
                        <a:t>USB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XL5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41773612"/>
                  </a:ext>
                </a:extLst>
              </a:tr>
              <a:tr h="457200">
                <a:tc>
                  <a:txBody>
                    <a:bodyPr/>
                    <a:lstStyle/>
                    <a:p>
                      <a:endParaRPr lang="sv-SE" sz="12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 JTAG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sv-SE" sz="1200" dirty="0"/>
                        <a:t>XL4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1124593"/>
                  </a:ext>
                </a:extLst>
              </a:tr>
            </a:tbl>
          </a:graphicData>
        </a:graphic>
      </p:graphicFrame>
      <p:sp>
        <p:nvSpPr>
          <p:cNvPr id="35" name="Rektangel 34">
            <a:extLst>
              <a:ext uri="{FF2B5EF4-FFF2-40B4-BE49-F238E27FC236}">
                <a16:creationId xmlns:a16="http://schemas.microsoft.com/office/drawing/2014/main" id="{83152BF2-A0E0-40B2-861C-A2847210268E}"/>
              </a:ext>
            </a:extLst>
          </p:cNvPr>
          <p:cNvSpPr/>
          <p:nvPr/>
        </p:nvSpPr>
        <p:spPr>
          <a:xfrm>
            <a:off x="5228590" y="2445546"/>
            <a:ext cx="520996" cy="244428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v-SE" dirty="0"/>
              <a:t>IDC</a:t>
            </a:r>
          </a:p>
        </p:txBody>
      </p:sp>
      <p:cxnSp>
        <p:nvCxnSpPr>
          <p:cNvPr id="6" name="Rak koppling 5">
            <a:extLst>
              <a:ext uri="{FF2B5EF4-FFF2-40B4-BE49-F238E27FC236}">
                <a16:creationId xmlns:a16="http://schemas.microsoft.com/office/drawing/2014/main" id="{D8035446-7AE4-428C-BDFC-C0D2A626A422}"/>
              </a:ext>
            </a:extLst>
          </p:cNvPr>
          <p:cNvCxnSpPr/>
          <p:nvPr/>
        </p:nvCxnSpPr>
        <p:spPr>
          <a:xfrm flipH="1">
            <a:off x="4019550" y="10944225"/>
            <a:ext cx="729876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6" name="Rak koppling 35">
            <a:extLst>
              <a:ext uri="{FF2B5EF4-FFF2-40B4-BE49-F238E27FC236}">
                <a16:creationId xmlns:a16="http://schemas.microsoft.com/office/drawing/2014/main" id="{03C22E38-5AFC-4FB6-9B3E-952379EB9D2E}"/>
              </a:ext>
            </a:extLst>
          </p:cNvPr>
          <p:cNvCxnSpPr/>
          <p:nvPr/>
        </p:nvCxnSpPr>
        <p:spPr>
          <a:xfrm flipH="1">
            <a:off x="4001655" y="12884854"/>
            <a:ext cx="729876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7" name="Rak koppling 36">
            <a:extLst>
              <a:ext uri="{FF2B5EF4-FFF2-40B4-BE49-F238E27FC236}">
                <a16:creationId xmlns:a16="http://schemas.microsoft.com/office/drawing/2014/main" id="{BD69F3FD-6B4F-4673-B0D3-13945EC63094}"/>
              </a:ext>
            </a:extLst>
          </p:cNvPr>
          <p:cNvCxnSpPr/>
          <p:nvPr/>
        </p:nvCxnSpPr>
        <p:spPr>
          <a:xfrm flipH="1">
            <a:off x="4001655" y="9048750"/>
            <a:ext cx="729876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8" name="Rak koppling 37">
            <a:extLst>
              <a:ext uri="{FF2B5EF4-FFF2-40B4-BE49-F238E27FC236}">
                <a16:creationId xmlns:a16="http://schemas.microsoft.com/office/drawing/2014/main" id="{4C747B62-7801-4098-83BA-4AFF05C448C4}"/>
              </a:ext>
            </a:extLst>
          </p:cNvPr>
          <p:cNvCxnSpPr/>
          <p:nvPr/>
        </p:nvCxnSpPr>
        <p:spPr>
          <a:xfrm flipH="1">
            <a:off x="4019550" y="7172325"/>
            <a:ext cx="729876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Rak koppling 38">
            <a:extLst>
              <a:ext uri="{FF2B5EF4-FFF2-40B4-BE49-F238E27FC236}">
                <a16:creationId xmlns:a16="http://schemas.microsoft.com/office/drawing/2014/main" id="{C52F335E-8687-4131-9A26-820223960256}"/>
              </a:ext>
            </a:extLst>
          </p:cNvPr>
          <p:cNvCxnSpPr/>
          <p:nvPr/>
        </p:nvCxnSpPr>
        <p:spPr>
          <a:xfrm flipH="1">
            <a:off x="4001655" y="5257800"/>
            <a:ext cx="729876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0" name="Rak koppling 39">
            <a:extLst>
              <a:ext uri="{FF2B5EF4-FFF2-40B4-BE49-F238E27FC236}">
                <a16:creationId xmlns:a16="http://schemas.microsoft.com/office/drawing/2014/main" id="{B166B1A6-57AE-42AD-9C13-D6C758ED7128}"/>
              </a:ext>
            </a:extLst>
          </p:cNvPr>
          <p:cNvCxnSpPr/>
          <p:nvPr/>
        </p:nvCxnSpPr>
        <p:spPr>
          <a:xfrm flipH="1">
            <a:off x="4001655" y="3352800"/>
            <a:ext cx="729876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42" name="Rak koppling 41">
            <a:extLst>
              <a:ext uri="{FF2B5EF4-FFF2-40B4-BE49-F238E27FC236}">
                <a16:creationId xmlns:a16="http://schemas.microsoft.com/office/drawing/2014/main" id="{90091C09-57D5-4B0A-84F9-5F2E8F2787A7}"/>
              </a:ext>
            </a:extLst>
          </p:cNvPr>
          <p:cNvCxnSpPr/>
          <p:nvPr/>
        </p:nvCxnSpPr>
        <p:spPr>
          <a:xfrm flipH="1">
            <a:off x="3988177" y="1412452"/>
            <a:ext cx="729876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0" name="Rak koppling 49">
            <a:extLst>
              <a:ext uri="{FF2B5EF4-FFF2-40B4-BE49-F238E27FC236}">
                <a16:creationId xmlns:a16="http://schemas.microsoft.com/office/drawing/2014/main" id="{62F44EAD-922C-4C67-9ED4-4F06D8C50D18}"/>
              </a:ext>
            </a:extLst>
          </p:cNvPr>
          <p:cNvCxnSpPr/>
          <p:nvPr/>
        </p:nvCxnSpPr>
        <p:spPr>
          <a:xfrm flipH="1">
            <a:off x="6244836" y="14258925"/>
            <a:ext cx="729876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1" name="Rak koppling 50">
            <a:extLst>
              <a:ext uri="{FF2B5EF4-FFF2-40B4-BE49-F238E27FC236}">
                <a16:creationId xmlns:a16="http://schemas.microsoft.com/office/drawing/2014/main" id="{816C62CB-16BF-4BC0-A0AB-64BE2622D944}"/>
              </a:ext>
            </a:extLst>
          </p:cNvPr>
          <p:cNvCxnSpPr/>
          <p:nvPr/>
        </p:nvCxnSpPr>
        <p:spPr>
          <a:xfrm flipH="1">
            <a:off x="6276189" y="14678025"/>
            <a:ext cx="729876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2" name="Rak koppling 51">
            <a:extLst>
              <a:ext uri="{FF2B5EF4-FFF2-40B4-BE49-F238E27FC236}">
                <a16:creationId xmlns:a16="http://schemas.microsoft.com/office/drawing/2014/main" id="{8F1A166C-CD6B-48AC-8E19-5FB258DAB6F7}"/>
              </a:ext>
            </a:extLst>
          </p:cNvPr>
          <p:cNvCxnSpPr/>
          <p:nvPr/>
        </p:nvCxnSpPr>
        <p:spPr>
          <a:xfrm flipH="1">
            <a:off x="6262733" y="15106650"/>
            <a:ext cx="729876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53" name="Rak koppling 52">
            <a:extLst>
              <a:ext uri="{FF2B5EF4-FFF2-40B4-BE49-F238E27FC236}">
                <a16:creationId xmlns:a16="http://schemas.microsoft.com/office/drawing/2014/main" id="{CB8BFACA-6EB9-4C20-8D75-5C51F4070DC9}"/>
              </a:ext>
            </a:extLst>
          </p:cNvPr>
          <p:cNvCxnSpPr/>
          <p:nvPr/>
        </p:nvCxnSpPr>
        <p:spPr>
          <a:xfrm flipH="1">
            <a:off x="6244836" y="15459075"/>
            <a:ext cx="729876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" name="textruta 7">
            <a:extLst>
              <a:ext uri="{FF2B5EF4-FFF2-40B4-BE49-F238E27FC236}">
                <a16:creationId xmlns:a16="http://schemas.microsoft.com/office/drawing/2014/main" id="{3B0D54A6-FC5D-40B0-A195-0E1133F949D8}"/>
              </a:ext>
            </a:extLst>
          </p:cNvPr>
          <p:cNvSpPr txBox="1"/>
          <p:nvPr/>
        </p:nvSpPr>
        <p:spPr>
          <a:xfrm>
            <a:off x="6213447" y="15611586"/>
            <a:ext cx="601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HUB</a:t>
            </a:r>
          </a:p>
        </p:txBody>
      </p:sp>
      <p:sp>
        <p:nvSpPr>
          <p:cNvPr id="9" name="textruta 8">
            <a:extLst>
              <a:ext uri="{FF2B5EF4-FFF2-40B4-BE49-F238E27FC236}">
                <a16:creationId xmlns:a16="http://schemas.microsoft.com/office/drawing/2014/main" id="{1E7782C4-239D-4DFA-9AE0-05D684F0BE79}"/>
              </a:ext>
            </a:extLst>
          </p:cNvPr>
          <p:cNvSpPr txBox="1"/>
          <p:nvPr/>
        </p:nvSpPr>
        <p:spPr>
          <a:xfrm>
            <a:off x="4099248" y="126207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4</a:t>
            </a:r>
          </a:p>
        </p:txBody>
      </p:sp>
      <p:sp>
        <p:nvSpPr>
          <p:cNvPr id="56" name="textruta 55">
            <a:extLst>
              <a:ext uri="{FF2B5EF4-FFF2-40B4-BE49-F238E27FC236}">
                <a16:creationId xmlns:a16="http://schemas.microsoft.com/office/drawing/2014/main" id="{42EB0475-A13C-4EF2-B8FE-D8EEB191E869}"/>
              </a:ext>
            </a:extLst>
          </p:cNvPr>
          <p:cNvSpPr txBox="1"/>
          <p:nvPr/>
        </p:nvSpPr>
        <p:spPr>
          <a:xfrm>
            <a:off x="4082802" y="1067878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6</a:t>
            </a:r>
          </a:p>
        </p:txBody>
      </p:sp>
      <p:sp>
        <p:nvSpPr>
          <p:cNvPr id="57" name="textruta 56">
            <a:extLst>
              <a:ext uri="{FF2B5EF4-FFF2-40B4-BE49-F238E27FC236}">
                <a16:creationId xmlns:a16="http://schemas.microsoft.com/office/drawing/2014/main" id="{B9F7DA23-263A-4BC9-B678-6CA45E24ADFF}"/>
              </a:ext>
            </a:extLst>
          </p:cNvPr>
          <p:cNvSpPr txBox="1"/>
          <p:nvPr/>
        </p:nvSpPr>
        <p:spPr>
          <a:xfrm>
            <a:off x="4062303" y="878914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0</a:t>
            </a:r>
          </a:p>
        </p:txBody>
      </p:sp>
      <p:sp>
        <p:nvSpPr>
          <p:cNvPr id="58" name="textruta 57">
            <a:extLst>
              <a:ext uri="{FF2B5EF4-FFF2-40B4-BE49-F238E27FC236}">
                <a16:creationId xmlns:a16="http://schemas.microsoft.com/office/drawing/2014/main" id="{914840E3-A6DD-4487-B4EE-03A336235676}"/>
              </a:ext>
            </a:extLst>
          </p:cNvPr>
          <p:cNvSpPr txBox="1"/>
          <p:nvPr/>
        </p:nvSpPr>
        <p:spPr>
          <a:xfrm>
            <a:off x="4016946" y="689332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</a:t>
            </a:r>
          </a:p>
        </p:txBody>
      </p:sp>
      <p:sp>
        <p:nvSpPr>
          <p:cNvPr id="59" name="textruta 58">
            <a:extLst>
              <a:ext uri="{FF2B5EF4-FFF2-40B4-BE49-F238E27FC236}">
                <a16:creationId xmlns:a16="http://schemas.microsoft.com/office/drawing/2014/main" id="{6CA4AC72-23D0-45B0-9C98-C7DAADE676A8}"/>
              </a:ext>
            </a:extLst>
          </p:cNvPr>
          <p:cNvSpPr txBox="1"/>
          <p:nvPr/>
        </p:nvSpPr>
        <p:spPr>
          <a:xfrm>
            <a:off x="4082802" y="498707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2</a:t>
            </a:r>
          </a:p>
        </p:txBody>
      </p:sp>
      <p:sp>
        <p:nvSpPr>
          <p:cNvPr id="60" name="textruta 59">
            <a:extLst>
              <a:ext uri="{FF2B5EF4-FFF2-40B4-BE49-F238E27FC236}">
                <a16:creationId xmlns:a16="http://schemas.microsoft.com/office/drawing/2014/main" id="{0E610966-4A5F-40C2-BFBC-9C6C25A6E371}"/>
              </a:ext>
            </a:extLst>
          </p:cNvPr>
          <p:cNvSpPr txBox="1"/>
          <p:nvPr/>
        </p:nvSpPr>
        <p:spPr>
          <a:xfrm>
            <a:off x="3988177" y="30683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3</a:t>
            </a:r>
          </a:p>
        </p:txBody>
      </p:sp>
      <p:sp>
        <p:nvSpPr>
          <p:cNvPr id="61" name="textruta 60">
            <a:extLst>
              <a:ext uri="{FF2B5EF4-FFF2-40B4-BE49-F238E27FC236}">
                <a16:creationId xmlns:a16="http://schemas.microsoft.com/office/drawing/2014/main" id="{8D36D350-3AAC-4656-B1D9-D87DD8221D1F}"/>
              </a:ext>
            </a:extLst>
          </p:cNvPr>
          <p:cNvSpPr txBox="1"/>
          <p:nvPr/>
        </p:nvSpPr>
        <p:spPr>
          <a:xfrm>
            <a:off x="4033008" y="115378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8</a:t>
            </a:r>
          </a:p>
        </p:txBody>
      </p:sp>
      <p:sp>
        <p:nvSpPr>
          <p:cNvPr id="65" name="textruta 64">
            <a:extLst>
              <a:ext uri="{FF2B5EF4-FFF2-40B4-BE49-F238E27FC236}">
                <a16:creationId xmlns:a16="http://schemas.microsoft.com/office/drawing/2014/main" id="{FEBA67C7-BE87-4DB6-9845-38FA3E0498D0}"/>
              </a:ext>
            </a:extLst>
          </p:cNvPr>
          <p:cNvSpPr txBox="1"/>
          <p:nvPr/>
        </p:nvSpPr>
        <p:spPr>
          <a:xfrm>
            <a:off x="6538922" y="152097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4</a:t>
            </a:r>
          </a:p>
        </p:txBody>
      </p:sp>
      <p:sp>
        <p:nvSpPr>
          <p:cNvPr id="66" name="textruta 65">
            <a:extLst>
              <a:ext uri="{FF2B5EF4-FFF2-40B4-BE49-F238E27FC236}">
                <a16:creationId xmlns:a16="http://schemas.microsoft.com/office/drawing/2014/main" id="{C6DAC9F0-0A72-4848-A02D-095801CBF17F}"/>
              </a:ext>
            </a:extLst>
          </p:cNvPr>
          <p:cNvSpPr txBox="1"/>
          <p:nvPr/>
        </p:nvSpPr>
        <p:spPr>
          <a:xfrm>
            <a:off x="6526409" y="1484571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5</a:t>
            </a:r>
          </a:p>
        </p:txBody>
      </p:sp>
      <p:sp>
        <p:nvSpPr>
          <p:cNvPr id="67" name="textruta 66">
            <a:extLst>
              <a:ext uri="{FF2B5EF4-FFF2-40B4-BE49-F238E27FC236}">
                <a16:creationId xmlns:a16="http://schemas.microsoft.com/office/drawing/2014/main" id="{DA9F7DF2-3EC1-4388-A967-7D7652EF0D3F}"/>
              </a:ext>
            </a:extLst>
          </p:cNvPr>
          <p:cNvSpPr txBox="1"/>
          <p:nvPr/>
        </p:nvSpPr>
        <p:spPr>
          <a:xfrm>
            <a:off x="6500404" y="1441143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6</a:t>
            </a:r>
          </a:p>
        </p:txBody>
      </p:sp>
      <p:sp>
        <p:nvSpPr>
          <p:cNvPr id="68" name="textruta 67">
            <a:extLst>
              <a:ext uri="{FF2B5EF4-FFF2-40B4-BE49-F238E27FC236}">
                <a16:creationId xmlns:a16="http://schemas.microsoft.com/office/drawing/2014/main" id="{F1DDF783-F175-4EF2-97BD-A2EE473E2328}"/>
              </a:ext>
            </a:extLst>
          </p:cNvPr>
          <p:cNvSpPr txBox="1"/>
          <p:nvPr/>
        </p:nvSpPr>
        <p:spPr>
          <a:xfrm>
            <a:off x="6508529" y="13997172"/>
            <a:ext cx="3545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7 </a:t>
            </a:r>
          </a:p>
        </p:txBody>
      </p:sp>
      <p:cxnSp>
        <p:nvCxnSpPr>
          <p:cNvPr id="69" name="Rak koppling 68">
            <a:extLst>
              <a:ext uri="{FF2B5EF4-FFF2-40B4-BE49-F238E27FC236}">
                <a16:creationId xmlns:a16="http://schemas.microsoft.com/office/drawing/2014/main" id="{84E1F0E4-4836-4F9C-9348-FDF4AC928DBC}"/>
              </a:ext>
            </a:extLst>
          </p:cNvPr>
          <p:cNvCxnSpPr/>
          <p:nvPr/>
        </p:nvCxnSpPr>
        <p:spPr>
          <a:xfrm flipH="1">
            <a:off x="4019550" y="13246578"/>
            <a:ext cx="729876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0" name="textruta 69">
            <a:extLst>
              <a:ext uri="{FF2B5EF4-FFF2-40B4-BE49-F238E27FC236}">
                <a16:creationId xmlns:a16="http://schemas.microsoft.com/office/drawing/2014/main" id="{5D422218-B34D-41ED-A858-39F456CE28BD}"/>
              </a:ext>
            </a:extLst>
          </p:cNvPr>
          <p:cNvSpPr txBox="1"/>
          <p:nvPr/>
        </p:nvSpPr>
        <p:spPr>
          <a:xfrm>
            <a:off x="4117143" y="1298242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5</a:t>
            </a:r>
          </a:p>
        </p:txBody>
      </p:sp>
      <p:cxnSp>
        <p:nvCxnSpPr>
          <p:cNvPr id="71" name="Rak koppling 70">
            <a:extLst>
              <a:ext uri="{FF2B5EF4-FFF2-40B4-BE49-F238E27FC236}">
                <a16:creationId xmlns:a16="http://schemas.microsoft.com/office/drawing/2014/main" id="{EC8735AC-947B-4F00-A62E-4243A9762E31}"/>
              </a:ext>
            </a:extLst>
          </p:cNvPr>
          <p:cNvCxnSpPr/>
          <p:nvPr/>
        </p:nvCxnSpPr>
        <p:spPr>
          <a:xfrm flipH="1">
            <a:off x="4016946" y="11344275"/>
            <a:ext cx="729876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2" name="textruta 71">
            <a:extLst>
              <a:ext uri="{FF2B5EF4-FFF2-40B4-BE49-F238E27FC236}">
                <a16:creationId xmlns:a16="http://schemas.microsoft.com/office/drawing/2014/main" id="{2210BB17-AC60-4300-B62A-71FE3ED4FFD7}"/>
              </a:ext>
            </a:extLst>
          </p:cNvPr>
          <p:cNvSpPr txBox="1"/>
          <p:nvPr/>
        </p:nvSpPr>
        <p:spPr>
          <a:xfrm>
            <a:off x="4114430" y="1108904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7</a:t>
            </a:r>
          </a:p>
        </p:txBody>
      </p:sp>
      <p:cxnSp>
        <p:nvCxnSpPr>
          <p:cNvPr id="73" name="Rak koppling 72">
            <a:extLst>
              <a:ext uri="{FF2B5EF4-FFF2-40B4-BE49-F238E27FC236}">
                <a16:creationId xmlns:a16="http://schemas.microsoft.com/office/drawing/2014/main" id="{291677F5-D2FC-4CCA-A508-ED0078B68F00}"/>
              </a:ext>
            </a:extLst>
          </p:cNvPr>
          <p:cNvCxnSpPr/>
          <p:nvPr/>
        </p:nvCxnSpPr>
        <p:spPr>
          <a:xfrm flipH="1">
            <a:off x="6276189" y="13582650"/>
            <a:ext cx="729876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4" name="Rak koppling 73">
            <a:extLst>
              <a:ext uri="{FF2B5EF4-FFF2-40B4-BE49-F238E27FC236}">
                <a16:creationId xmlns:a16="http://schemas.microsoft.com/office/drawing/2014/main" id="{81D0B3A7-D68D-496C-ADF1-BA20D724451F}"/>
              </a:ext>
            </a:extLst>
          </p:cNvPr>
          <p:cNvCxnSpPr/>
          <p:nvPr/>
        </p:nvCxnSpPr>
        <p:spPr>
          <a:xfrm flipH="1">
            <a:off x="6262733" y="13214716"/>
            <a:ext cx="729876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5" name="Rak koppling 74">
            <a:extLst>
              <a:ext uri="{FF2B5EF4-FFF2-40B4-BE49-F238E27FC236}">
                <a16:creationId xmlns:a16="http://schemas.microsoft.com/office/drawing/2014/main" id="{5CCCB3D6-9700-4B85-B117-3351BCE482D3}"/>
              </a:ext>
            </a:extLst>
          </p:cNvPr>
          <p:cNvCxnSpPr/>
          <p:nvPr/>
        </p:nvCxnSpPr>
        <p:spPr>
          <a:xfrm flipH="1">
            <a:off x="6262733" y="12872042"/>
            <a:ext cx="729876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6" name="Rak koppling 75">
            <a:extLst>
              <a:ext uri="{FF2B5EF4-FFF2-40B4-BE49-F238E27FC236}">
                <a16:creationId xmlns:a16="http://schemas.microsoft.com/office/drawing/2014/main" id="{844BE468-8ECC-4AF5-9191-B48258D48944}"/>
              </a:ext>
            </a:extLst>
          </p:cNvPr>
          <p:cNvCxnSpPr/>
          <p:nvPr/>
        </p:nvCxnSpPr>
        <p:spPr>
          <a:xfrm flipH="1">
            <a:off x="6276189" y="11639550"/>
            <a:ext cx="729876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7" name="Rak koppling 76">
            <a:extLst>
              <a:ext uri="{FF2B5EF4-FFF2-40B4-BE49-F238E27FC236}">
                <a16:creationId xmlns:a16="http://schemas.microsoft.com/office/drawing/2014/main" id="{34AA8037-50D6-43EE-B4A6-52454270BFE4}"/>
              </a:ext>
            </a:extLst>
          </p:cNvPr>
          <p:cNvCxnSpPr/>
          <p:nvPr/>
        </p:nvCxnSpPr>
        <p:spPr>
          <a:xfrm flipH="1">
            <a:off x="6262733" y="11340385"/>
            <a:ext cx="729876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8" name="Rak koppling 77">
            <a:extLst>
              <a:ext uri="{FF2B5EF4-FFF2-40B4-BE49-F238E27FC236}">
                <a16:creationId xmlns:a16="http://schemas.microsoft.com/office/drawing/2014/main" id="{05EB8176-E404-4C49-B2E5-BF35DA7B7EF9}"/>
              </a:ext>
            </a:extLst>
          </p:cNvPr>
          <p:cNvCxnSpPr/>
          <p:nvPr/>
        </p:nvCxnSpPr>
        <p:spPr>
          <a:xfrm flipH="1">
            <a:off x="6240424" y="10892021"/>
            <a:ext cx="729876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79" name="textruta 78">
            <a:extLst>
              <a:ext uri="{FF2B5EF4-FFF2-40B4-BE49-F238E27FC236}">
                <a16:creationId xmlns:a16="http://schemas.microsoft.com/office/drawing/2014/main" id="{124C14A6-8E98-460F-9E1A-C4D404338997}"/>
              </a:ext>
            </a:extLst>
          </p:cNvPr>
          <p:cNvSpPr txBox="1"/>
          <p:nvPr/>
        </p:nvSpPr>
        <p:spPr>
          <a:xfrm>
            <a:off x="6518075" y="106094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0</a:t>
            </a:r>
          </a:p>
        </p:txBody>
      </p:sp>
      <p:sp>
        <p:nvSpPr>
          <p:cNvPr id="80" name="textruta 79">
            <a:extLst>
              <a:ext uri="{FF2B5EF4-FFF2-40B4-BE49-F238E27FC236}">
                <a16:creationId xmlns:a16="http://schemas.microsoft.com/office/drawing/2014/main" id="{F987CCB4-74B9-4F87-B466-117D1F3052C9}"/>
              </a:ext>
            </a:extLst>
          </p:cNvPr>
          <p:cNvSpPr txBox="1"/>
          <p:nvPr/>
        </p:nvSpPr>
        <p:spPr>
          <a:xfrm>
            <a:off x="6526409" y="1106521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1</a:t>
            </a:r>
          </a:p>
        </p:txBody>
      </p:sp>
      <p:sp>
        <p:nvSpPr>
          <p:cNvPr id="81" name="textruta 80">
            <a:extLst>
              <a:ext uri="{FF2B5EF4-FFF2-40B4-BE49-F238E27FC236}">
                <a16:creationId xmlns:a16="http://schemas.microsoft.com/office/drawing/2014/main" id="{0E144BD1-49CC-4014-902E-55EF258BB4BD}"/>
              </a:ext>
            </a:extLst>
          </p:cNvPr>
          <p:cNvSpPr txBox="1"/>
          <p:nvPr/>
        </p:nvSpPr>
        <p:spPr>
          <a:xfrm>
            <a:off x="6518075" y="1136298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2</a:t>
            </a:r>
          </a:p>
        </p:txBody>
      </p:sp>
      <p:sp>
        <p:nvSpPr>
          <p:cNvPr id="11" name="Rektangel 10">
            <a:extLst>
              <a:ext uri="{FF2B5EF4-FFF2-40B4-BE49-F238E27FC236}">
                <a16:creationId xmlns:a16="http://schemas.microsoft.com/office/drawing/2014/main" id="{8E6B4752-1049-4E73-B417-38866E2FEC84}"/>
              </a:ext>
            </a:extLst>
          </p:cNvPr>
          <p:cNvSpPr/>
          <p:nvPr/>
        </p:nvSpPr>
        <p:spPr>
          <a:xfrm>
            <a:off x="6498231" y="12601360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3</a:t>
            </a:r>
          </a:p>
        </p:txBody>
      </p:sp>
      <p:sp>
        <p:nvSpPr>
          <p:cNvPr id="12" name="Rektangel 11">
            <a:extLst>
              <a:ext uri="{FF2B5EF4-FFF2-40B4-BE49-F238E27FC236}">
                <a16:creationId xmlns:a16="http://schemas.microsoft.com/office/drawing/2014/main" id="{4B8523AF-2572-477F-88FB-1C45C46E7AB5}"/>
              </a:ext>
            </a:extLst>
          </p:cNvPr>
          <p:cNvSpPr/>
          <p:nvPr/>
        </p:nvSpPr>
        <p:spPr>
          <a:xfrm>
            <a:off x="6508529" y="12951946"/>
            <a:ext cx="30168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8</a:t>
            </a:r>
          </a:p>
        </p:txBody>
      </p:sp>
      <p:sp>
        <p:nvSpPr>
          <p:cNvPr id="82" name="Rektangel 81">
            <a:extLst>
              <a:ext uri="{FF2B5EF4-FFF2-40B4-BE49-F238E27FC236}">
                <a16:creationId xmlns:a16="http://schemas.microsoft.com/office/drawing/2014/main" id="{4B17F747-E869-444D-A0EF-B6C6AB4BD883}"/>
              </a:ext>
            </a:extLst>
          </p:cNvPr>
          <p:cNvSpPr/>
          <p:nvPr/>
        </p:nvSpPr>
        <p:spPr>
          <a:xfrm>
            <a:off x="6518075" y="13304305"/>
            <a:ext cx="23187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sv-SE" dirty="0"/>
              <a:t>9(Not </a:t>
            </a:r>
            <a:r>
              <a:rPr lang="sv-SE" dirty="0" err="1"/>
              <a:t>shown</a:t>
            </a:r>
            <a:r>
              <a:rPr lang="sv-SE" dirty="0"/>
              <a:t>) IO2-card</a:t>
            </a:r>
          </a:p>
        </p:txBody>
      </p:sp>
      <p:sp>
        <p:nvSpPr>
          <p:cNvPr id="83" name="textruta 82">
            <a:extLst>
              <a:ext uri="{FF2B5EF4-FFF2-40B4-BE49-F238E27FC236}">
                <a16:creationId xmlns:a16="http://schemas.microsoft.com/office/drawing/2014/main" id="{7928AFB9-022A-440B-B408-B26CB94B62BD}"/>
              </a:ext>
            </a:extLst>
          </p:cNvPr>
          <p:cNvSpPr txBox="1"/>
          <p:nvPr/>
        </p:nvSpPr>
        <p:spPr>
          <a:xfrm>
            <a:off x="3922529" y="12146191"/>
            <a:ext cx="7922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X-AXIS</a:t>
            </a:r>
          </a:p>
        </p:txBody>
      </p:sp>
      <p:sp>
        <p:nvSpPr>
          <p:cNvPr id="84" name="textruta 83">
            <a:extLst>
              <a:ext uri="{FF2B5EF4-FFF2-40B4-BE49-F238E27FC236}">
                <a16:creationId xmlns:a16="http://schemas.microsoft.com/office/drawing/2014/main" id="{E0B0C53E-767C-48A1-B0A5-33ECB831EDDF}"/>
              </a:ext>
            </a:extLst>
          </p:cNvPr>
          <p:cNvSpPr txBox="1"/>
          <p:nvPr/>
        </p:nvSpPr>
        <p:spPr>
          <a:xfrm>
            <a:off x="3873178" y="10260663"/>
            <a:ext cx="7841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Y-AXIS</a:t>
            </a:r>
          </a:p>
        </p:txBody>
      </p:sp>
      <p:sp>
        <p:nvSpPr>
          <p:cNvPr id="85" name="textruta 84">
            <a:extLst>
              <a:ext uri="{FF2B5EF4-FFF2-40B4-BE49-F238E27FC236}">
                <a16:creationId xmlns:a16="http://schemas.microsoft.com/office/drawing/2014/main" id="{64C1A2C7-8660-4E36-8A65-D71B57FFEDC1}"/>
              </a:ext>
            </a:extLst>
          </p:cNvPr>
          <p:cNvSpPr txBox="1"/>
          <p:nvPr/>
        </p:nvSpPr>
        <p:spPr>
          <a:xfrm>
            <a:off x="6408501" y="1744107"/>
            <a:ext cx="909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X-AXIS2</a:t>
            </a:r>
          </a:p>
        </p:txBody>
      </p:sp>
      <p:sp>
        <p:nvSpPr>
          <p:cNvPr id="86" name="textruta 85">
            <a:extLst>
              <a:ext uri="{FF2B5EF4-FFF2-40B4-BE49-F238E27FC236}">
                <a16:creationId xmlns:a16="http://schemas.microsoft.com/office/drawing/2014/main" id="{5670DD9A-D86E-48C5-9EA4-022C78177025}"/>
              </a:ext>
            </a:extLst>
          </p:cNvPr>
          <p:cNvSpPr txBox="1"/>
          <p:nvPr/>
        </p:nvSpPr>
        <p:spPr>
          <a:xfrm>
            <a:off x="2584824" y="8614018"/>
            <a:ext cx="8746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HEAD Z</a:t>
            </a:r>
          </a:p>
        </p:txBody>
      </p:sp>
      <p:sp>
        <p:nvSpPr>
          <p:cNvPr id="87" name="textruta 86">
            <a:extLst>
              <a:ext uri="{FF2B5EF4-FFF2-40B4-BE49-F238E27FC236}">
                <a16:creationId xmlns:a16="http://schemas.microsoft.com/office/drawing/2014/main" id="{E5DCF859-EA4B-4C48-9974-19F7133C852D}"/>
              </a:ext>
            </a:extLst>
          </p:cNvPr>
          <p:cNvSpPr txBox="1"/>
          <p:nvPr/>
        </p:nvSpPr>
        <p:spPr>
          <a:xfrm>
            <a:off x="2595968" y="7018911"/>
            <a:ext cx="1007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HEAD C0</a:t>
            </a:r>
          </a:p>
        </p:txBody>
      </p:sp>
      <p:sp>
        <p:nvSpPr>
          <p:cNvPr id="88" name="textruta 87">
            <a:extLst>
              <a:ext uri="{FF2B5EF4-FFF2-40B4-BE49-F238E27FC236}">
                <a16:creationId xmlns:a16="http://schemas.microsoft.com/office/drawing/2014/main" id="{EBC2FE49-1055-4D4C-B9ED-F8F9CCE7F1DC}"/>
              </a:ext>
            </a:extLst>
          </p:cNvPr>
          <p:cNvSpPr txBox="1"/>
          <p:nvPr/>
        </p:nvSpPr>
        <p:spPr>
          <a:xfrm>
            <a:off x="2626012" y="5035846"/>
            <a:ext cx="10077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HEAD C1</a:t>
            </a: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3" name="3D-modell 12" descr="DC Motor">
                <a:extLst>
                  <a:ext uri="{FF2B5EF4-FFF2-40B4-BE49-F238E27FC236}">
                    <a16:creationId xmlns:a16="http://schemas.microsoft.com/office/drawing/2014/main" id="{43C63BC0-B61B-4A3A-9F7C-3711E564062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614607247"/>
                  </p:ext>
                </p:extLst>
              </p:nvPr>
            </p:nvGraphicFramePr>
            <p:xfrm>
              <a:off x="1291646" y="10268853"/>
              <a:ext cx="2090875" cy="177109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090875" cy="1771095"/>
                    </a:xfrm>
                    <a:prstGeom prst="rect">
                      <a:avLst/>
                    </a:prstGeom>
                  </am3d:spPr>
                  <am3d:camera>
                    <am3d:pos x="0" y="0" z="5964296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53125" d="1000000"/>
                    <am3d:preTrans dx="-2831047" dy="202494" dz="-24793610"/>
                    <am3d:scale>
                      <am3d:sx n="1000000" d="1000000"/>
                      <am3d:sy n="1000000" d="1000000"/>
                      <am3d:sz n="1000000" d="1000000"/>
                    </am3d:scale>
                    <am3d:rot ax="2984908" ay="1875997" az="1890643"/>
                    <am3d:postTrans dx="0" dy="0" dz="0"/>
                  </am3d:trans>
                  <am3d:attrSrcUrl r:id="rId3"/>
                  <am3d:raster rName="Office3DRenderer" rVer="16.0.8326">
                    <am3d:blip r:embed="rId4"/>
                  </am3d:raster>
                  <am3d:objViewport viewportSz="309941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3" name="3D-modell 12" descr="DC Motor">
                <a:extLst>
                  <a:ext uri="{FF2B5EF4-FFF2-40B4-BE49-F238E27FC236}">
                    <a16:creationId xmlns:a16="http://schemas.microsoft.com/office/drawing/2014/main" id="{43C63BC0-B61B-4A3A-9F7C-3711E564062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91646" y="10268853"/>
                <a:ext cx="2090875" cy="17710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9" name="3D-modell 88" descr="DC Motor">
                <a:extLst>
                  <a:ext uri="{FF2B5EF4-FFF2-40B4-BE49-F238E27FC236}">
                    <a16:creationId xmlns:a16="http://schemas.microsoft.com/office/drawing/2014/main" id="{98F68EBF-D340-4FF7-8209-7C8EC35D3AD8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83802107"/>
                  </p:ext>
                </p:extLst>
              </p:nvPr>
            </p:nvGraphicFramePr>
            <p:xfrm>
              <a:off x="1342159" y="12439650"/>
              <a:ext cx="2090875" cy="177109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090875" cy="1771095"/>
                    </a:xfrm>
                    <a:prstGeom prst="rect">
                      <a:avLst/>
                    </a:prstGeom>
                  </am3d:spPr>
                  <am3d:camera>
                    <am3d:pos x="0" y="0" z="5964296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53125" d="1000000"/>
                    <am3d:preTrans dx="-2831047" dy="202494" dz="-24793610"/>
                    <am3d:scale>
                      <am3d:sx n="1000000" d="1000000"/>
                      <am3d:sy n="1000000" d="1000000"/>
                      <am3d:sz n="1000000" d="1000000"/>
                    </am3d:scale>
                    <am3d:rot ax="2984908" ay="1875997" az="1890643"/>
                    <am3d:postTrans dx="0" dy="0" dz="0"/>
                  </am3d:trans>
                  <am3d:attrSrcUrl r:id="rId3"/>
                  <am3d:raster rName="Office3DRenderer" rVer="16.0.8326">
                    <am3d:blip r:embed="rId4"/>
                  </am3d:raster>
                  <am3d:objViewport viewportSz="309941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9" name="3D-modell 88" descr="DC Motor">
                <a:extLst>
                  <a:ext uri="{FF2B5EF4-FFF2-40B4-BE49-F238E27FC236}">
                    <a16:creationId xmlns:a16="http://schemas.microsoft.com/office/drawing/2014/main" id="{98F68EBF-D340-4FF7-8209-7C8EC35D3AD8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342159" y="12439650"/>
                <a:ext cx="2090875" cy="17710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0" name="3D-modell 89" descr="DC Motor">
                <a:extLst>
                  <a:ext uri="{FF2B5EF4-FFF2-40B4-BE49-F238E27FC236}">
                    <a16:creationId xmlns:a16="http://schemas.microsoft.com/office/drawing/2014/main" id="{291CFD6D-CD80-45C4-9FD2-84AAB2327DD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4705702"/>
                  </p:ext>
                </p:extLst>
              </p:nvPr>
            </p:nvGraphicFramePr>
            <p:xfrm>
              <a:off x="7481389" y="973502"/>
              <a:ext cx="2090875" cy="177109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090875" cy="1771095"/>
                    </a:xfrm>
                    <a:prstGeom prst="rect">
                      <a:avLst/>
                    </a:prstGeom>
                  </am3d:spPr>
                  <am3d:camera>
                    <am3d:pos x="0" y="0" z="59642960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53125" d="1000000"/>
                    <am3d:preTrans dx="-2831047" dy="202494" dz="-24793610"/>
                    <am3d:scale>
                      <am3d:sx n="1000000" d="1000000"/>
                      <am3d:sy n="1000000" d="1000000"/>
                      <am3d:sz n="1000000" d="1000000"/>
                    </am3d:scale>
                    <am3d:rot ax="2984908" ay="1875997" az="1890643"/>
                    <am3d:postTrans dx="0" dy="0" dz="0"/>
                  </am3d:trans>
                  <am3d:attrSrcUrl r:id="rId3"/>
                  <am3d:raster rName="Office3DRenderer" rVer="16.0.8326">
                    <am3d:blip r:embed="rId4"/>
                  </am3d:raster>
                  <am3d:objViewport viewportSz="309941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0" name="3D-modell 89" descr="DC Motor">
                <a:extLst>
                  <a:ext uri="{FF2B5EF4-FFF2-40B4-BE49-F238E27FC236}">
                    <a16:creationId xmlns:a16="http://schemas.microsoft.com/office/drawing/2014/main" id="{291CFD6D-CD80-45C4-9FD2-84AAB2327DD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481389" y="973502"/>
                <a:ext cx="2090875" cy="17710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4" name="3D-modell 13" descr="motor">
                <a:extLst>
                  <a:ext uri="{FF2B5EF4-FFF2-40B4-BE49-F238E27FC236}">
                    <a16:creationId xmlns:a16="http://schemas.microsoft.com/office/drawing/2014/main" id="{52AC693A-8B6A-4AE9-8F40-98382AEB9FC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27594609"/>
                  </p:ext>
                </p:extLst>
              </p:nvPr>
            </p:nvGraphicFramePr>
            <p:xfrm rot="11545656">
              <a:off x="1632423" y="5022353"/>
              <a:ext cx="860222" cy="648306"/>
            </p:xfrm>
            <a:graphic>
              <a:graphicData uri="http://schemas.microsoft.com/office/drawing/2017/model3d">
                <am3d:model3d r:embed="rId5">
                  <am3d:spPr>
                    <a:xfrm rot="11545656">
                      <a:off x="0" y="0"/>
                      <a:ext cx="860222" cy="648306"/>
                    </a:xfrm>
                    <a:prstGeom prst="rect">
                      <a:avLst/>
                    </a:prstGeom>
                  </am3d:spPr>
                  <am3d:camera>
                    <am3d:pos x="0" y="0" z="561616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93152" d="1000000"/>
                    <am3d:preTrans dx="-131196" dy="763005" dz="-14350697"/>
                    <am3d:scale>
                      <am3d:sx n="1000000" d="1000000"/>
                      <am3d:sy n="1000000" d="1000000"/>
                      <am3d:sz n="1000000" d="1000000"/>
                    </am3d:scale>
                    <am3d:rot ax="-2518508" ay="2091921" az="-1632906"/>
                    <am3d:postTrans dx="0" dy="0" dz="0"/>
                  </am3d:trans>
                  <am3d:attrSrcUrl r:id="rId6"/>
                  <am3d:raster rName="Office3DRenderer" rVer="16.0.8326">
                    <am3d:blip r:embed="rId7"/>
                  </am3d:raster>
                  <am3d:objViewport viewportSz="121920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4" name="3D-modell 13" descr="motor">
                <a:extLst>
                  <a:ext uri="{FF2B5EF4-FFF2-40B4-BE49-F238E27FC236}">
                    <a16:creationId xmlns:a16="http://schemas.microsoft.com/office/drawing/2014/main" id="{52AC693A-8B6A-4AE9-8F40-98382AEB9FC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 rot="11545656">
                <a:off x="1632423" y="5022353"/>
                <a:ext cx="860222" cy="64830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1" name="3D-modell 90" descr="motor">
                <a:extLst>
                  <a:ext uri="{FF2B5EF4-FFF2-40B4-BE49-F238E27FC236}">
                    <a16:creationId xmlns:a16="http://schemas.microsoft.com/office/drawing/2014/main" id="{1E280DD5-3BB5-421D-A38C-A17786F063E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4181028245"/>
                  </p:ext>
                </p:extLst>
              </p:nvPr>
            </p:nvGraphicFramePr>
            <p:xfrm rot="11545656">
              <a:off x="1714851" y="7085139"/>
              <a:ext cx="819412" cy="617550"/>
            </p:xfrm>
            <a:graphic>
              <a:graphicData uri="http://schemas.microsoft.com/office/drawing/2017/model3d">
                <am3d:model3d r:embed="rId5">
                  <am3d:spPr>
                    <a:xfrm rot="11545656">
                      <a:off x="0" y="0"/>
                      <a:ext cx="819412" cy="617550"/>
                    </a:xfrm>
                    <a:prstGeom prst="rect">
                      <a:avLst/>
                    </a:prstGeom>
                  </am3d:spPr>
                  <am3d:camera>
                    <am3d:pos x="0" y="0" z="561616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93152" d="1000000"/>
                    <am3d:preTrans dx="-131196" dy="763005" dz="-14350697"/>
                    <am3d:scale>
                      <am3d:sx n="1000000" d="1000000"/>
                      <am3d:sy n="1000000" d="1000000"/>
                      <am3d:sz n="1000000" d="1000000"/>
                    </am3d:scale>
                    <am3d:rot ax="-2518508" ay="2091921" az="-1632906"/>
                    <am3d:postTrans dx="0" dy="0" dz="0"/>
                  </am3d:trans>
                  <am3d:attrSrcUrl r:id="rId6"/>
                  <am3d:raster rName="Office3DRenderer" rVer="16.0.8326">
                    <am3d:blip r:embed="rId8"/>
                  </am3d:raster>
                  <am3d:objViewport viewportSz="116136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1" name="3D-modell 90" descr="motor">
                <a:extLst>
                  <a:ext uri="{FF2B5EF4-FFF2-40B4-BE49-F238E27FC236}">
                    <a16:creationId xmlns:a16="http://schemas.microsoft.com/office/drawing/2014/main" id="{1E280DD5-3BB5-421D-A38C-A17786F063E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 rot="11545656">
                <a:off x="1714851" y="7085139"/>
                <a:ext cx="819412" cy="61755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2" name="3D-modell 91" descr="motor">
                <a:extLst>
                  <a:ext uri="{FF2B5EF4-FFF2-40B4-BE49-F238E27FC236}">
                    <a16:creationId xmlns:a16="http://schemas.microsoft.com/office/drawing/2014/main" id="{22B6111F-DF3B-4B4C-97F2-7FBAC1419A0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132302548"/>
                  </p:ext>
                </p:extLst>
              </p:nvPr>
            </p:nvGraphicFramePr>
            <p:xfrm rot="11545656">
              <a:off x="1211209" y="8422526"/>
              <a:ext cx="1596457" cy="1203170"/>
            </p:xfrm>
            <a:graphic>
              <a:graphicData uri="http://schemas.microsoft.com/office/drawing/2017/model3d">
                <am3d:model3d r:embed="rId5">
                  <am3d:spPr>
                    <a:xfrm rot="11545656">
                      <a:off x="0" y="0"/>
                      <a:ext cx="1596457" cy="1203170"/>
                    </a:xfrm>
                    <a:prstGeom prst="rect">
                      <a:avLst/>
                    </a:prstGeom>
                  </am3d:spPr>
                  <am3d:camera>
                    <am3d:pos x="0" y="0" z="5616160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993152" d="1000000"/>
                    <am3d:preTrans dx="-131196" dy="763005" dz="-14350697"/>
                    <am3d:scale>
                      <am3d:sx n="1000000" d="1000000"/>
                      <am3d:sy n="1000000" d="1000000"/>
                      <am3d:sz n="1000000" d="1000000"/>
                    </am3d:scale>
                    <am3d:rot ax="-2518508" ay="2091921" az="-1632906"/>
                    <am3d:postTrans dx="0" dy="0" dz="0"/>
                  </am3d:trans>
                  <am3d:attrSrcUrl r:id="rId6"/>
                  <am3d:raster rName="Office3DRenderer" rVer="16.0.8326">
                    <am3d:blip r:embed="rId9"/>
                  </am3d:raster>
                  <am3d:objViewport viewportSz="2262678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2" name="3D-modell 91" descr="motor">
                <a:extLst>
                  <a:ext uri="{FF2B5EF4-FFF2-40B4-BE49-F238E27FC236}">
                    <a16:creationId xmlns:a16="http://schemas.microsoft.com/office/drawing/2014/main" id="{22B6111F-DF3B-4B4C-97F2-7FBAC1419A0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 rot="11545656">
                <a:off x="1211209" y="8422526"/>
                <a:ext cx="1596457" cy="1203170"/>
              </a:xfrm>
              <a:prstGeom prst="rect">
                <a:avLst/>
              </a:prstGeom>
            </p:spPr>
          </p:pic>
        </mc:Fallback>
      </mc:AlternateContent>
      <p:sp>
        <p:nvSpPr>
          <p:cNvPr id="15" name="textruta 14">
            <a:extLst>
              <a:ext uri="{FF2B5EF4-FFF2-40B4-BE49-F238E27FC236}">
                <a16:creationId xmlns:a16="http://schemas.microsoft.com/office/drawing/2014/main" id="{A47A442E-7BE6-498B-851D-5AA1AD577DA0}"/>
              </a:ext>
            </a:extLst>
          </p:cNvPr>
          <p:cNvSpPr txBox="1"/>
          <p:nvPr/>
        </p:nvSpPr>
        <p:spPr>
          <a:xfrm>
            <a:off x="8375807" y="10208428"/>
            <a:ext cx="83612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sv-SE" dirty="0"/>
              <a:t>HUB</a:t>
            </a:r>
          </a:p>
        </p:txBody>
      </p:sp>
      <p:sp>
        <p:nvSpPr>
          <p:cNvPr id="93" name="textruta 92">
            <a:extLst>
              <a:ext uri="{FF2B5EF4-FFF2-40B4-BE49-F238E27FC236}">
                <a16:creationId xmlns:a16="http://schemas.microsoft.com/office/drawing/2014/main" id="{BF96BE92-7C67-4235-B221-FA32FDED6F38}"/>
              </a:ext>
            </a:extLst>
          </p:cNvPr>
          <p:cNvSpPr txBox="1"/>
          <p:nvPr/>
        </p:nvSpPr>
        <p:spPr>
          <a:xfrm>
            <a:off x="8043234" y="10886448"/>
            <a:ext cx="83612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sv-SE" dirty="0"/>
              <a:t>X</a:t>
            </a:r>
          </a:p>
        </p:txBody>
      </p:sp>
      <p:sp>
        <p:nvSpPr>
          <p:cNvPr id="94" name="textruta 93">
            <a:extLst>
              <a:ext uri="{FF2B5EF4-FFF2-40B4-BE49-F238E27FC236}">
                <a16:creationId xmlns:a16="http://schemas.microsoft.com/office/drawing/2014/main" id="{BFE73805-76CD-4EF6-98D1-6B1114A11B7D}"/>
              </a:ext>
            </a:extLst>
          </p:cNvPr>
          <p:cNvSpPr txBox="1"/>
          <p:nvPr/>
        </p:nvSpPr>
        <p:spPr>
          <a:xfrm>
            <a:off x="9508117" y="10886448"/>
            <a:ext cx="836122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sv-SE" dirty="0"/>
              <a:t>Y</a:t>
            </a:r>
          </a:p>
        </p:txBody>
      </p:sp>
      <p:cxnSp>
        <p:nvCxnSpPr>
          <p:cNvPr id="95" name="Rak pilkoppling 94">
            <a:extLst>
              <a:ext uri="{FF2B5EF4-FFF2-40B4-BE49-F238E27FC236}">
                <a16:creationId xmlns:a16="http://schemas.microsoft.com/office/drawing/2014/main" id="{2C10D272-866B-4B1C-AC8B-1D4B0A938E49}"/>
              </a:ext>
            </a:extLst>
          </p:cNvPr>
          <p:cNvCxnSpPr>
            <a:stCxn id="15" idx="2"/>
            <a:endCxn id="93" idx="0"/>
          </p:cNvCxnSpPr>
          <p:nvPr/>
        </p:nvCxnSpPr>
        <p:spPr>
          <a:xfrm flipH="1">
            <a:off x="8461295" y="10577760"/>
            <a:ext cx="332573" cy="308688"/>
          </a:xfrm>
          <a:prstGeom prst="straightConnector1">
            <a:avLst/>
          </a:prstGeom>
          <a:ln w="38100" cmpd="dbl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Rak pilkoppling 96">
            <a:extLst>
              <a:ext uri="{FF2B5EF4-FFF2-40B4-BE49-F238E27FC236}">
                <a16:creationId xmlns:a16="http://schemas.microsoft.com/office/drawing/2014/main" id="{4DA868B9-0CF2-4028-AF98-ADCD87A39259}"/>
              </a:ext>
            </a:extLst>
          </p:cNvPr>
          <p:cNvCxnSpPr>
            <a:stCxn id="15" idx="3"/>
            <a:endCxn id="94" idx="0"/>
          </p:cNvCxnSpPr>
          <p:nvPr/>
        </p:nvCxnSpPr>
        <p:spPr>
          <a:xfrm>
            <a:off x="9211929" y="10393094"/>
            <a:ext cx="714249" cy="493354"/>
          </a:xfrm>
          <a:prstGeom prst="straightConnector1">
            <a:avLst/>
          </a:prstGeom>
          <a:ln w="38100" cmpd="dbl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textruta 97">
            <a:extLst>
              <a:ext uri="{FF2B5EF4-FFF2-40B4-BE49-F238E27FC236}">
                <a16:creationId xmlns:a16="http://schemas.microsoft.com/office/drawing/2014/main" id="{D14EE70E-3A51-4BB5-BBAC-AF6D6BA690B9}"/>
              </a:ext>
            </a:extLst>
          </p:cNvPr>
          <p:cNvSpPr txBox="1"/>
          <p:nvPr/>
        </p:nvSpPr>
        <p:spPr>
          <a:xfrm>
            <a:off x="9926178" y="11572459"/>
            <a:ext cx="49216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sv-SE" dirty="0"/>
              <a:t>C0</a:t>
            </a:r>
          </a:p>
        </p:txBody>
      </p:sp>
      <p:sp>
        <p:nvSpPr>
          <p:cNvPr id="99" name="textruta 98">
            <a:extLst>
              <a:ext uri="{FF2B5EF4-FFF2-40B4-BE49-F238E27FC236}">
                <a16:creationId xmlns:a16="http://schemas.microsoft.com/office/drawing/2014/main" id="{81ECA5DF-8F36-4C8C-B426-FEA662A16186}"/>
              </a:ext>
            </a:extLst>
          </p:cNvPr>
          <p:cNvSpPr txBox="1"/>
          <p:nvPr/>
        </p:nvSpPr>
        <p:spPr>
          <a:xfrm>
            <a:off x="9572723" y="12105472"/>
            <a:ext cx="49216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sv-SE" dirty="0"/>
              <a:t>C1</a:t>
            </a:r>
          </a:p>
        </p:txBody>
      </p:sp>
      <p:sp>
        <p:nvSpPr>
          <p:cNvPr id="100" name="textruta 99">
            <a:extLst>
              <a:ext uri="{FF2B5EF4-FFF2-40B4-BE49-F238E27FC236}">
                <a16:creationId xmlns:a16="http://schemas.microsoft.com/office/drawing/2014/main" id="{2D32610A-32FE-4E44-9697-CF1BD96ACF5D}"/>
              </a:ext>
            </a:extLst>
          </p:cNvPr>
          <p:cNvSpPr txBox="1"/>
          <p:nvPr/>
        </p:nvSpPr>
        <p:spPr>
          <a:xfrm>
            <a:off x="9515573" y="11588293"/>
            <a:ext cx="16182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sv-SE" dirty="0"/>
              <a:t>Z</a:t>
            </a:r>
          </a:p>
        </p:txBody>
      </p:sp>
      <p:sp>
        <p:nvSpPr>
          <p:cNvPr id="103" name="textruta 102">
            <a:extLst>
              <a:ext uri="{FF2B5EF4-FFF2-40B4-BE49-F238E27FC236}">
                <a16:creationId xmlns:a16="http://schemas.microsoft.com/office/drawing/2014/main" id="{DE2D458E-8BEC-4859-A494-E9AE7EEBC7C3}"/>
              </a:ext>
            </a:extLst>
          </p:cNvPr>
          <p:cNvSpPr txBox="1"/>
          <p:nvPr/>
        </p:nvSpPr>
        <p:spPr>
          <a:xfrm>
            <a:off x="8387194" y="11583786"/>
            <a:ext cx="49216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sv-SE" dirty="0"/>
              <a:t>X2</a:t>
            </a:r>
          </a:p>
        </p:txBody>
      </p:sp>
      <p:cxnSp>
        <p:nvCxnSpPr>
          <p:cNvPr id="105" name="Rak pilkoppling 104">
            <a:extLst>
              <a:ext uri="{FF2B5EF4-FFF2-40B4-BE49-F238E27FC236}">
                <a16:creationId xmlns:a16="http://schemas.microsoft.com/office/drawing/2014/main" id="{C48B20B3-2EA0-4560-B59C-C8EF401C0CF2}"/>
              </a:ext>
            </a:extLst>
          </p:cNvPr>
          <p:cNvCxnSpPr>
            <a:cxnSpLocks/>
            <a:stCxn id="93" idx="2"/>
            <a:endCxn id="103" idx="0"/>
          </p:cNvCxnSpPr>
          <p:nvPr/>
        </p:nvCxnSpPr>
        <p:spPr>
          <a:xfrm>
            <a:off x="8461295" y="11255780"/>
            <a:ext cx="171980" cy="328006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textruta 105">
            <a:extLst>
              <a:ext uri="{FF2B5EF4-FFF2-40B4-BE49-F238E27FC236}">
                <a16:creationId xmlns:a16="http://schemas.microsoft.com/office/drawing/2014/main" id="{3EF2A278-F8D1-4331-8E85-E9C9BF59714B}"/>
              </a:ext>
            </a:extLst>
          </p:cNvPr>
          <p:cNvSpPr txBox="1"/>
          <p:nvPr/>
        </p:nvSpPr>
        <p:spPr>
          <a:xfrm>
            <a:off x="7642283" y="11641095"/>
            <a:ext cx="60998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sv-SE" dirty="0"/>
              <a:t>IO2</a:t>
            </a:r>
          </a:p>
        </p:txBody>
      </p:sp>
      <p:sp>
        <p:nvSpPr>
          <p:cNvPr id="108" name="textruta 107">
            <a:extLst>
              <a:ext uri="{FF2B5EF4-FFF2-40B4-BE49-F238E27FC236}">
                <a16:creationId xmlns:a16="http://schemas.microsoft.com/office/drawing/2014/main" id="{28CA0566-A005-4A64-A517-1FC78F5B8AAF}"/>
              </a:ext>
            </a:extLst>
          </p:cNvPr>
          <p:cNvSpPr txBox="1"/>
          <p:nvPr/>
        </p:nvSpPr>
        <p:spPr>
          <a:xfrm>
            <a:off x="6408500" y="3325328"/>
            <a:ext cx="5116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dirty="0"/>
              <a:t>IO1</a:t>
            </a:r>
          </a:p>
        </p:txBody>
      </p:sp>
      <p:sp>
        <p:nvSpPr>
          <p:cNvPr id="109" name="textruta 108">
            <a:extLst>
              <a:ext uri="{FF2B5EF4-FFF2-40B4-BE49-F238E27FC236}">
                <a16:creationId xmlns:a16="http://schemas.microsoft.com/office/drawing/2014/main" id="{A2DC9E2E-F97B-42F0-B3C8-9E55B1C1E43A}"/>
              </a:ext>
            </a:extLst>
          </p:cNvPr>
          <p:cNvSpPr txBox="1"/>
          <p:nvPr/>
        </p:nvSpPr>
        <p:spPr>
          <a:xfrm>
            <a:off x="7240957" y="10912609"/>
            <a:ext cx="609981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sv-SE" dirty="0"/>
              <a:t>IO1</a:t>
            </a:r>
          </a:p>
        </p:txBody>
      </p:sp>
      <p:cxnSp>
        <p:nvCxnSpPr>
          <p:cNvPr id="111" name="Rak pilkoppling 110">
            <a:extLst>
              <a:ext uri="{FF2B5EF4-FFF2-40B4-BE49-F238E27FC236}">
                <a16:creationId xmlns:a16="http://schemas.microsoft.com/office/drawing/2014/main" id="{B38D10BF-14CB-4E2C-8BB5-8F4A82C6229D}"/>
              </a:ext>
            </a:extLst>
          </p:cNvPr>
          <p:cNvCxnSpPr>
            <a:stCxn id="94" idx="2"/>
            <a:endCxn id="100" idx="0"/>
          </p:cNvCxnSpPr>
          <p:nvPr/>
        </p:nvCxnSpPr>
        <p:spPr>
          <a:xfrm flipH="1">
            <a:off x="9596487" y="11255780"/>
            <a:ext cx="329691" cy="33251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Rak pilkoppling 112">
            <a:extLst>
              <a:ext uri="{FF2B5EF4-FFF2-40B4-BE49-F238E27FC236}">
                <a16:creationId xmlns:a16="http://schemas.microsoft.com/office/drawing/2014/main" id="{65E1C8BD-E814-4EC9-A3B3-D553E29BAB2C}"/>
              </a:ext>
            </a:extLst>
          </p:cNvPr>
          <p:cNvCxnSpPr>
            <a:stCxn id="94" idx="2"/>
            <a:endCxn id="98" idx="0"/>
          </p:cNvCxnSpPr>
          <p:nvPr/>
        </p:nvCxnSpPr>
        <p:spPr>
          <a:xfrm>
            <a:off x="9926178" y="11255780"/>
            <a:ext cx="246081" cy="316679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Rak pilkoppling 114">
            <a:extLst>
              <a:ext uri="{FF2B5EF4-FFF2-40B4-BE49-F238E27FC236}">
                <a16:creationId xmlns:a16="http://schemas.microsoft.com/office/drawing/2014/main" id="{2DD6BA70-C592-48F2-8869-087E0F62A2E6}"/>
              </a:ext>
            </a:extLst>
          </p:cNvPr>
          <p:cNvCxnSpPr>
            <a:stCxn id="94" idx="2"/>
            <a:endCxn id="99" idx="0"/>
          </p:cNvCxnSpPr>
          <p:nvPr/>
        </p:nvCxnSpPr>
        <p:spPr>
          <a:xfrm flipH="1">
            <a:off x="9818804" y="11255780"/>
            <a:ext cx="107374" cy="849692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Rak pilkoppling 116">
            <a:extLst>
              <a:ext uri="{FF2B5EF4-FFF2-40B4-BE49-F238E27FC236}">
                <a16:creationId xmlns:a16="http://schemas.microsoft.com/office/drawing/2014/main" id="{D2D15A13-C4DB-483E-BEEA-EEC297EE3308}"/>
              </a:ext>
            </a:extLst>
          </p:cNvPr>
          <p:cNvCxnSpPr>
            <a:stCxn id="93" idx="1"/>
            <a:endCxn id="109" idx="3"/>
          </p:cNvCxnSpPr>
          <p:nvPr/>
        </p:nvCxnSpPr>
        <p:spPr>
          <a:xfrm flipH="1">
            <a:off x="7850938" y="11071114"/>
            <a:ext cx="192296" cy="26161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Rak pilkoppling 118">
            <a:extLst>
              <a:ext uri="{FF2B5EF4-FFF2-40B4-BE49-F238E27FC236}">
                <a16:creationId xmlns:a16="http://schemas.microsoft.com/office/drawing/2014/main" id="{C64D0292-DAEE-4695-9C2A-F00491D87D71}"/>
              </a:ext>
            </a:extLst>
          </p:cNvPr>
          <p:cNvCxnSpPr>
            <a:stCxn id="93" idx="2"/>
            <a:endCxn id="106" idx="0"/>
          </p:cNvCxnSpPr>
          <p:nvPr/>
        </p:nvCxnSpPr>
        <p:spPr>
          <a:xfrm flipH="1">
            <a:off x="7947274" y="11255780"/>
            <a:ext cx="514021" cy="385315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4045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-tem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-tem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-tem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134</TotalTime>
  <Words>210</Words>
  <Application>Microsoft Office PowerPoint</Application>
  <PresentationFormat>Anpassad</PresentationFormat>
  <Paragraphs>141</Paragraphs>
  <Slides>1</Slides>
  <Notes>0</Notes>
  <HiddenSlides>0</HiddenSlides>
  <MMClips>0</MMClips>
  <ScaleCrop>false</ScaleCrop>
  <HeadingPairs>
    <vt:vector size="6" baseType="variant">
      <vt:variant>
        <vt:lpstr>Använt teckensnitt</vt:lpstr>
      </vt:variant>
      <vt:variant>
        <vt:i4>3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Office-tema</vt:lpstr>
      <vt:lpstr>PowerPoint-presentation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mikael bohman</dc:creator>
  <cp:lastModifiedBy>mikael bohman</cp:lastModifiedBy>
  <cp:revision>16</cp:revision>
  <dcterms:created xsi:type="dcterms:W3CDTF">2018-12-30T18:56:08Z</dcterms:created>
  <dcterms:modified xsi:type="dcterms:W3CDTF">2019-01-01T14:22:25Z</dcterms:modified>
</cp:coreProperties>
</file>

<file path=docProps/thumbnail.jpeg>
</file>